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4CA5D2"/>
      </a:tcTxStyle>
      <a:tcStyle>
        <a:tcBdr>
          <a:left>
            <a:ln w="12700" cap="flat">
              <a:noFill/>
              <a:miter lim="400000"/>
            </a:ln>
          </a:left>
          <a:right>
            <a:ln w="50800" cap="flat">
              <a:solidFill>
                <a:srgbClr val="03A8D6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50800" cap="flat">
              <a:solidFill>
                <a:srgbClr val="0BA8D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4CA5D2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50800" cap="flat">
              <a:solidFill>
                <a:srgbClr val="03A8D6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8ABA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008AB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ADEFF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AEAEB"/>
          </a:solidFill>
        </a:fill>
      </a:tcStyle>
    </a:band2H>
    <a:firstCol>
      <a:tcTxStyle b="off" i="off">
        <a:font>
          <a:latin typeface="Proxima Nova Medium"/>
          <a:ea typeface="Proxima Nova Medium"/>
          <a:cs typeface="Proxima Nova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390196"/>
              <a:satOff val="16169"/>
              <a:lumOff val="-19584"/>
            </a:schemeClr>
          </a:solidFill>
        </a:fill>
      </a:tcStyle>
    </a:firstCol>
    <a:lastRow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ff" i="off">
        <a:font>
          <a:latin typeface="Proxima Nova Medium"/>
          <a:ea typeface="Proxima Nova Medium"/>
          <a:cs typeface="Proxima Nova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312616"/>
              <a:satOff val="21048"/>
              <a:lumOff val="-2941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D238"/>
          </a:solidFill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F7EA"/>
          </a:solidFill>
        </a:fill>
      </a:tcStyle>
    </a:lastRow>
    <a:fir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219922"/>
              <a:satOff val="-56679"/>
              <a:lumOff val="-26479"/>
            </a:schemeClr>
          </a:solidFill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AEBEB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228106"/>
              <a:satOff val="-38633"/>
              <a:lumOff val="-1788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/>
      <a:tcStyle>
        <a:tcBdr/>
        <a:fill>
          <a:solidFill>
            <a:srgbClr val="BBBBBB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2" autoAdjust="0"/>
  </p:normalViewPr>
  <p:slideViewPr>
    <p:cSldViewPr snapToGrid="0">
      <p:cViewPr varScale="1">
        <p:scale>
          <a:sx n="16" d="100"/>
          <a:sy n="16" d="100"/>
        </p:scale>
        <p:origin x="133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645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917700"/>
            <a:ext cx="21945600" cy="706628"/>
          </a:xfrm>
          <a:prstGeom prst="rect">
            <a:avLst/>
          </a:prstGeom>
        </p:spPr>
        <p:txBody>
          <a:bodyPr anchor="ctr"/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3600" b="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8648700"/>
            <a:ext cx="21945600" cy="2095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L="0" indent="4572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0" indent="914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0" indent="13716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0" indent="18288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127375"/>
            <a:ext cx="21945600" cy="5524500"/>
          </a:xfrm>
          <a:prstGeom prst="rect">
            <a:avLst/>
          </a:prstGeom>
        </p:spPr>
        <p:txBody>
          <a:bodyPr/>
          <a:lstStyle>
            <a:lvl1pPr defTabSz="584200">
              <a:defRPr sz="22000" spc="-22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763675"/>
            <a:ext cx="21945600" cy="419288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1pPr>
            <a:lvl2pPr marL="0" indent="457200" algn="ctr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2pPr>
            <a:lvl3pPr marL="0" indent="914400" algn="ctr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3pPr>
            <a:lvl4pPr marL="0" indent="1371600" algn="ctr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4pPr>
            <a:lvl5pPr marL="0" indent="1828800" algn="ctr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49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50000" b="0" cap="all" spc="-5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1pPr>
            <a:lvl2pPr marL="0" indent="4572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50000" b="0" cap="all" spc="-5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2pPr>
            <a:lvl3pPr marL="0" indent="9144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50000" b="0" cap="all" spc="-5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3pPr>
            <a:lvl4pPr marL="0" indent="13716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50000" b="0" cap="all" spc="-5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4pPr>
            <a:lvl5pPr marL="0" indent="18288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50000" b="0" cap="all" spc="-5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5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9779000"/>
            <a:ext cx="21945599" cy="62992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buClrTx/>
              <a:buSzTx/>
              <a:buNone/>
              <a:defRPr sz="3200" b="0" cap="all" spc="-32">
                <a:solidFill>
                  <a:srgbClr val="000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771900" y="4464048"/>
            <a:ext cx="16840200" cy="4883152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1pPr>
            <a:lvl2pPr marL="431800" indent="25400" defTabSz="825500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2pPr>
            <a:lvl3pPr marL="431800" indent="482600" defTabSz="825500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3pPr>
            <a:lvl4pPr marL="431800" indent="939800" defTabSz="825500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4pPr>
            <a:lvl5pPr marL="431800" indent="1397000" defTabSz="825500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4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203700" y="9372600"/>
            <a:ext cx="16840200" cy="68072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ts val="3600"/>
              </a:lnSpc>
              <a:spcBef>
                <a:spcPts val="0"/>
              </a:spcBef>
              <a:buClrTx/>
              <a:buSzTx/>
              <a:buNone/>
              <a:defRPr sz="3200" b="0" cap="all" spc="-32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Attribution</a:t>
            </a:r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A person’s lower body with blue trousers and green shoes on a yellow and pink floor"/>
          <p:cNvSpPr>
            <a:spLocks noGrp="1"/>
          </p:cNvSpPr>
          <p:nvPr>
            <p:ph type="pic" sz="half" idx="21"/>
          </p:nvPr>
        </p:nvSpPr>
        <p:spPr>
          <a:xfrm>
            <a:off x="635000" y="6832600"/>
            <a:ext cx="12877800" cy="858992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3" name="Two adults wearing outfits with bold, solid colours — green, blue, pink and yellow"/>
          <p:cNvSpPr>
            <a:spLocks noGrp="1"/>
          </p:cNvSpPr>
          <p:nvPr>
            <p:ph type="pic" sz="half" idx="22"/>
          </p:nvPr>
        </p:nvSpPr>
        <p:spPr>
          <a:xfrm>
            <a:off x="88900" y="-177800"/>
            <a:ext cx="14008100" cy="81576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4" name="Person blowing pink bubblegum against a solid pink and blue background"/>
          <p:cNvSpPr>
            <a:spLocks noGrp="1"/>
          </p:cNvSpPr>
          <p:nvPr>
            <p:ph type="pic" idx="23"/>
          </p:nvPr>
        </p:nvSpPr>
        <p:spPr>
          <a:xfrm>
            <a:off x="12814300" y="-355600"/>
            <a:ext cx="1203395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A person’s lower body with blue trousers and green shoes on a yellow and pink floor"/>
          <p:cNvSpPr>
            <a:spLocks noGrp="1"/>
          </p:cNvSpPr>
          <p:nvPr>
            <p:ph type="pic" idx="21"/>
          </p:nvPr>
        </p:nvSpPr>
        <p:spPr>
          <a:xfrm>
            <a:off x="635000" y="-1181110"/>
            <a:ext cx="23114000" cy="1541782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wo adults wearing outfits with bold, solid colours — green, blue, pink and yellow"/>
          <p:cNvSpPr>
            <a:spLocks noGrp="1"/>
          </p:cNvSpPr>
          <p:nvPr>
            <p:ph type="pic" idx="21"/>
          </p:nvPr>
        </p:nvSpPr>
        <p:spPr>
          <a:xfrm>
            <a:off x="-38100" y="-267934"/>
            <a:ext cx="24472902" cy="142518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8648700"/>
            <a:ext cx="21945600" cy="2095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L="0" indent="4572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0" indent="914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0" indent="13716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0" indent="18288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124200"/>
            <a:ext cx="21945600" cy="5524500"/>
          </a:xfrm>
          <a:prstGeom prst="rect">
            <a:avLst/>
          </a:prstGeom>
        </p:spPr>
        <p:txBody>
          <a:bodyPr/>
          <a:lstStyle>
            <a:lvl1pPr defTabSz="584200">
              <a:defRPr sz="22000" spc="-22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1917700"/>
            <a:ext cx="21945600" cy="711200"/>
          </a:xfrm>
          <a:prstGeom prst="rect">
            <a:avLst/>
          </a:prstGeom>
        </p:spPr>
        <p:txBody>
          <a:bodyPr anchor="ctr"/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3600" b="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100800" y="8229600"/>
            <a:ext cx="4584700" cy="312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0" b="0" spc="-3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0" b="0" spc="-3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0" indent="9144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0" b="0" spc="-3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0" indent="13716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0" b="0" spc="-3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0" indent="18288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0" b="0" spc="-3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</a:lstStyle>
          <a:p>
            <a:r>
              <a:t>Caption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" name="A person’s lower body with blue trousers and green shoes on a yellow and pink floor"/>
          <p:cNvSpPr>
            <a:spLocks noGrp="1"/>
          </p:cNvSpPr>
          <p:nvPr>
            <p:ph type="pic" idx="21"/>
          </p:nvPr>
        </p:nvSpPr>
        <p:spPr>
          <a:xfrm>
            <a:off x="528828" y="0"/>
            <a:ext cx="17992344" cy="12001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35000" y="7937906"/>
            <a:ext cx="17780000" cy="5651592"/>
          </a:xfrm>
          <a:prstGeom prst="rect">
            <a:avLst/>
          </a:prstGeom>
        </p:spPr>
        <p:txBody>
          <a:bodyPr anchor="b"/>
          <a:lstStyle>
            <a:lvl1pPr algn="ctr" defTabSz="584200">
              <a:defRPr sz="22000" spc="-220">
                <a:solidFill>
                  <a:srgbClr val="FFD74C"/>
                </a:solidFill>
              </a:defRPr>
            </a:lvl1pPr>
          </a:lstStyle>
          <a:p>
            <a:r>
              <a:t>Slide Title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728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6311900"/>
            <a:ext cx="8356600" cy="618490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2439639"/>
            <a:ext cx="8356600" cy="3068291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1" name="Rectangle"/>
          <p:cNvSpPr/>
          <p:nvPr/>
        </p:nvSpPr>
        <p:spPr>
          <a:xfrm>
            <a:off x="10795000" y="0"/>
            <a:ext cx="13614400" cy="13716000"/>
          </a:xfrm>
          <a:prstGeom prst="rect">
            <a:avLst/>
          </a:prstGeom>
          <a:solidFill>
            <a:srgbClr val="00BFF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62" name="Partial view of a building exterior painted yellow with blue window shutters and a curtained doorway"/>
          <p:cNvSpPr>
            <a:spLocks noGrp="1"/>
          </p:cNvSpPr>
          <p:nvPr>
            <p:ph type="pic" idx="21"/>
          </p:nvPr>
        </p:nvSpPr>
        <p:spPr>
          <a:xfrm>
            <a:off x="9156700" y="-38100"/>
            <a:ext cx="19693467" cy="13106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1574800"/>
            <a:ext cx="8356600" cy="77012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3600" b="0" cap="all">
                <a:solidFill>
                  <a:srgbClr val="00C7FC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Author and Date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>
              <a:defRPr sz="14000" spc="0">
                <a:solidFill>
                  <a:srgbClr val="FFFFFF"/>
                </a:solidFill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4000" spc="-140">
                <a:solidFill>
                  <a:srgbClr val="FFFFFF"/>
                </a:solidFill>
              </a:defRPr>
            </a:lvl1pPr>
          </a:lstStyle>
          <a:p>
            <a:r>
              <a:t>Agenda Title</a:t>
            </a:r>
          </a:p>
        </p:txBody>
      </p:sp>
      <p:sp>
        <p:nvSpPr>
          <p:cNvPr id="8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594100"/>
            <a:ext cx="21945600" cy="8902700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5400" spc="-53">
                <a:solidFill>
                  <a:srgbClr val="000000"/>
                </a:solidFill>
              </a:defRPr>
            </a:lvl1pPr>
            <a:lvl2pPr marL="0" indent="45720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5400" spc="-53">
                <a:solidFill>
                  <a:srgbClr val="000000"/>
                </a:solidFill>
              </a:defRPr>
            </a:lvl2pPr>
            <a:lvl3pPr marL="0" indent="91440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5400" spc="-53">
                <a:solidFill>
                  <a:srgbClr val="000000"/>
                </a:solidFill>
              </a:defRPr>
            </a:lvl3pPr>
            <a:lvl4pPr marL="0" indent="137160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5400" spc="-53">
                <a:solidFill>
                  <a:srgbClr val="000000"/>
                </a:solidFill>
              </a:defRPr>
            </a:lvl4pPr>
            <a:lvl5pPr marL="0" indent="182880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5400" spc="-53">
                <a:solidFill>
                  <a:srgbClr val="000000"/>
                </a:solidFill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733800"/>
            <a:ext cx="21945600" cy="876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1219200"/>
            <a:ext cx="219456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l">
              <a:lnSpc>
                <a:spcPts val="2600"/>
              </a:lnSpc>
              <a:defRPr sz="1800"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all" spc="-116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1pPr>
      <a:lvl2pPr marL="0" marR="0" indent="457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all" spc="-116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2pPr>
      <a:lvl3pPr marL="0" marR="0" indent="914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all" spc="-116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3pPr>
      <a:lvl4pPr marL="0" marR="0" indent="1371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all" spc="-116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4pPr>
      <a:lvl5pPr marL="0" marR="0" indent="1828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all" spc="-116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5pPr>
      <a:lvl6pPr marL="0" marR="0" indent="22860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all" spc="-116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6pPr>
      <a:lvl7pPr marL="0" marR="0" indent="2743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all" spc="-116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7pPr>
      <a:lvl8pPr marL="0" marR="0" indent="3200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all" spc="-116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8pPr>
      <a:lvl9pPr marL="0" marR="0" indent="3657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all" spc="-116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9pPr>
    </p:titleStyle>
    <p:bodyStyle>
      <a:lvl1pPr marL="6858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1pPr>
      <a:lvl2pPr marL="13716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2pPr>
      <a:lvl3pPr marL="20574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3pPr>
      <a:lvl4pPr marL="27432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4pPr>
      <a:lvl5pPr marL="34290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5pPr>
      <a:lvl6pPr marL="41148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6pPr>
      <a:lvl7pPr marL="48006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7pPr>
      <a:lvl8pPr marL="54864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8pPr>
      <a:lvl9pPr marL="61722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9pPr>
    </p:bodyStyle>
    <p:otherStyle>
      <a:lvl1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1pPr>
      <a:lvl2pPr marL="0" marR="0" indent="4572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2pPr>
      <a:lvl3pPr marL="0" marR="0" indent="9144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3pPr>
      <a:lvl4pPr marL="0" marR="0" indent="13716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4pPr>
      <a:lvl5pPr marL="0" marR="0" indent="18288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5pPr>
      <a:lvl6pPr marL="0" marR="0" indent="22860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6pPr>
      <a:lvl7pPr marL="0" marR="0" indent="27432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7pPr>
      <a:lvl8pPr marL="0" marR="0" indent="32004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8pPr>
      <a:lvl9pPr marL="0" marR="0" indent="36576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hueOff val="-219922"/>
            <a:satOff val="-56679"/>
            <a:lumOff val="-2647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UR JOURNEY CONTINUES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362204">
              <a:lnSpc>
                <a:spcPct val="80000"/>
              </a:lnSpc>
              <a:defRPr sz="6200" cap="all" spc="-62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pPr>
            <a:endParaRPr/>
          </a:p>
          <a:p>
            <a:pPr defTabSz="362204">
              <a:lnSpc>
                <a:spcPct val="80000"/>
              </a:lnSpc>
              <a:defRPr sz="9300" cap="all" spc="-93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pPr>
            <a:r>
              <a:t>OUR JOURNEY CONTINUES…</a:t>
            </a:r>
          </a:p>
        </p:txBody>
      </p:sp>
      <p:sp>
        <p:nvSpPr>
          <p:cNvPr id="150" name="FROM THE CITY TO THE COUNTRYSID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21340" spc="-213"/>
            </a:lvl1pPr>
          </a:lstStyle>
          <a:p>
            <a:r>
              <a:t>FROM THE CITY TO THE COUNTRYSIDE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HINGS TO LEARN FROM…"/>
          <p:cNvSpPr txBox="1">
            <a:spLocks noGrp="1"/>
          </p:cNvSpPr>
          <p:nvPr>
            <p:ph type="title" idx="4294967295"/>
          </p:nvPr>
        </p:nvSpPr>
        <p:spPr>
          <a:xfrm>
            <a:off x="1219201" y="1219200"/>
            <a:ext cx="12734543" cy="21240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8800" b="1" dirty="0"/>
              <a:t>THINGS TO LEARN FROM…</a:t>
            </a:r>
          </a:p>
        </p:txBody>
      </p:sp>
      <p:sp>
        <p:nvSpPr>
          <p:cNvPr id="305" name="IT’S ALWAYS MUCH HARDER OR EVEN IMPOSSIBLE TO MOVE DURING A CRISIS - DON’T GET CAUGHT OUT!…"/>
          <p:cNvSpPr txBox="1"/>
          <p:nvPr/>
        </p:nvSpPr>
        <p:spPr>
          <a:xfrm>
            <a:off x="1346200" y="2944149"/>
            <a:ext cx="17780191" cy="11725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685800" indent="-685800" algn="l" defTabSz="584200">
              <a:lnSpc>
                <a:spcPct val="80000"/>
              </a:lnSpc>
              <a:spcBef>
                <a:spcPts val="2400"/>
              </a:spcBef>
              <a:buClr>
                <a:srgbClr val="FFFFFF"/>
              </a:buClr>
              <a:buSzPct val="250000"/>
              <a:buChar char="•"/>
              <a:defRPr sz="3000" b="1">
                <a:solidFill>
                  <a:srgbClr val="FFFFFF"/>
                </a:solidFill>
              </a:defRPr>
            </a:pPr>
            <a:r>
              <a:t>IT’S ALWAYS MUCH HARDER OR EVEN IMPOSSIBLE TO MOVE DURING A CRISIS - </a:t>
            </a:r>
            <a:r>
              <a:rPr u="sng">
                <a:solidFill>
                  <a:srgbClr val="000000"/>
                </a:solidFill>
              </a:rPr>
              <a:t>DON’T GET CAUGHT OUT!</a:t>
            </a:r>
            <a:endParaRPr>
              <a:solidFill>
                <a:srgbClr val="000000"/>
              </a:solidFill>
            </a:endParaRPr>
          </a:p>
          <a:p>
            <a:pPr algn="l" defTabSz="584200">
              <a:lnSpc>
                <a:spcPct val="80000"/>
              </a:lnSpc>
              <a:spcBef>
                <a:spcPts val="2400"/>
              </a:spcBef>
              <a:defRPr sz="3000" b="1">
                <a:solidFill>
                  <a:srgbClr val="FFFFFF"/>
                </a:solidFill>
              </a:defRPr>
            </a:pPr>
            <a:endParaRPr>
              <a:solidFill>
                <a:srgbClr val="000000"/>
              </a:solidFill>
            </a:endParaRPr>
          </a:p>
          <a:p>
            <a:pPr marL="685800" indent="-685800" algn="l" defTabSz="584200">
              <a:lnSpc>
                <a:spcPct val="80000"/>
              </a:lnSpc>
              <a:spcBef>
                <a:spcPts val="2400"/>
              </a:spcBef>
              <a:buClr>
                <a:srgbClr val="FFFFFF"/>
              </a:buClr>
              <a:buSzPct val="250000"/>
              <a:buChar char="•"/>
              <a:defRPr sz="3000" b="1">
                <a:solidFill>
                  <a:srgbClr val="FFFFFF"/>
                </a:solidFill>
              </a:defRPr>
            </a:pPr>
            <a:r>
              <a:rPr u="sng">
                <a:solidFill>
                  <a:srgbClr val="000000"/>
                </a:solidFill>
              </a:rPr>
              <a:t>GO WHERE GOD LEADS YOU</a:t>
            </a:r>
            <a:r>
              <a:t>, AND DON’T BE STUBBORN AS THIS CAN CAUSE DELAYS OR CLOSE THE DOOR COMPLETELY</a:t>
            </a:r>
          </a:p>
          <a:p>
            <a:pPr algn="l" defTabSz="584200">
              <a:lnSpc>
                <a:spcPct val="80000"/>
              </a:lnSpc>
              <a:spcBef>
                <a:spcPts val="2400"/>
              </a:spcBef>
              <a:defRPr sz="3000" b="1">
                <a:solidFill>
                  <a:srgbClr val="FFFFFF"/>
                </a:solidFill>
              </a:defRPr>
            </a:pPr>
            <a:endParaRPr/>
          </a:p>
          <a:p>
            <a:pPr marL="685800" indent="-685800" algn="l" defTabSz="584200">
              <a:lnSpc>
                <a:spcPct val="80000"/>
              </a:lnSpc>
              <a:spcBef>
                <a:spcPts val="2400"/>
              </a:spcBef>
              <a:buClr>
                <a:srgbClr val="FFFFFF"/>
              </a:buClr>
              <a:buSzPct val="250000"/>
              <a:buChar char="•"/>
              <a:defRPr sz="3000" b="1">
                <a:solidFill>
                  <a:srgbClr val="FFFFFF"/>
                </a:solidFill>
              </a:defRPr>
            </a:pPr>
            <a:r>
              <a:t>REMEMBER, THE “</a:t>
            </a:r>
            <a:r>
              <a:rPr u="sng">
                <a:solidFill>
                  <a:srgbClr val="000000"/>
                </a:solidFill>
              </a:rPr>
              <a:t>STEPPING STONES</a:t>
            </a:r>
            <a:r>
              <a:t>” YOU MAY BE ON AT THE MOMENT ARE HEADED TOWARDS THE PLACE WHERE GOD INTENDS TO TAKE YOU - TRUST HIS TIMINGS!</a:t>
            </a:r>
          </a:p>
          <a:p>
            <a:pPr marL="685800" indent="-685800" algn="l" defTabSz="584200">
              <a:lnSpc>
                <a:spcPct val="80000"/>
              </a:lnSpc>
              <a:spcBef>
                <a:spcPts val="2400"/>
              </a:spcBef>
              <a:buClr>
                <a:srgbClr val="FFFFFF"/>
              </a:buClr>
              <a:buSzPct val="250000"/>
              <a:buChar char="•"/>
              <a:defRPr sz="3000" b="1">
                <a:solidFill>
                  <a:srgbClr val="FFFFFF"/>
                </a:solidFill>
              </a:defRPr>
            </a:pPr>
            <a:endParaRPr/>
          </a:p>
          <a:p>
            <a:pPr marL="685800" indent="-685800" algn="l" defTabSz="584200">
              <a:lnSpc>
                <a:spcPct val="80000"/>
              </a:lnSpc>
              <a:spcBef>
                <a:spcPts val="2400"/>
              </a:spcBef>
              <a:buClr>
                <a:srgbClr val="FFFFFF"/>
              </a:buClr>
              <a:buSzPct val="250000"/>
              <a:buChar char="•"/>
              <a:defRPr sz="3000" b="1">
                <a:solidFill>
                  <a:srgbClr val="FFFFFF"/>
                </a:solidFill>
              </a:defRPr>
            </a:pPr>
            <a:r>
              <a:t>HAVING A </a:t>
            </a:r>
            <a:r>
              <a:rPr u="sng">
                <a:solidFill>
                  <a:srgbClr val="000000"/>
                </a:solidFill>
              </a:rPr>
              <a:t>TRADE</a:t>
            </a:r>
            <a:r>
              <a:t> AND BEING SELF EMPLOYED CAN BE VERY BENEFICIAL WHEN IN THE COUNTRYSIDE FOR WORK - BEING HANDY AND KNOWING HOW TO DO OR FIX THINGS YOURSELF IS A PLUS!</a:t>
            </a:r>
          </a:p>
          <a:p>
            <a:pPr algn="l" defTabSz="584200">
              <a:lnSpc>
                <a:spcPct val="80000"/>
              </a:lnSpc>
              <a:spcBef>
                <a:spcPts val="2400"/>
              </a:spcBef>
              <a:defRPr sz="3000" b="1">
                <a:solidFill>
                  <a:srgbClr val="FFFFFF"/>
                </a:solidFill>
              </a:defRPr>
            </a:pPr>
            <a:endParaRPr/>
          </a:p>
          <a:p>
            <a:pPr marL="685800" indent="-685800" algn="l" defTabSz="584200">
              <a:lnSpc>
                <a:spcPct val="80000"/>
              </a:lnSpc>
              <a:spcBef>
                <a:spcPts val="2400"/>
              </a:spcBef>
              <a:buClr>
                <a:srgbClr val="FFFFFF"/>
              </a:buClr>
              <a:buSzPct val="250000"/>
              <a:buChar char="•"/>
              <a:defRPr sz="3000" b="1">
                <a:solidFill>
                  <a:srgbClr val="FFFFFF"/>
                </a:solidFill>
              </a:defRPr>
            </a:pPr>
            <a:r>
              <a:rPr u="sng">
                <a:solidFill>
                  <a:srgbClr val="000000"/>
                </a:solidFill>
              </a:rPr>
              <a:t>BE OPEN MINDED</a:t>
            </a:r>
            <a:r>
              <a:t> - OPEN TO CHANGE, WILLING TO ADAPT (EVEN WHEN IT COMES TO YOUR PROFESSION)</a:t>
            </a:r>
          </a:p>
          <a:p>
            <a:pPr algn="l" defTabSz="584200">
              <a:lnSpc>
                <a:spcPct val="80000"/>
              </a:lnSpc>
              <a:spcBef>
                <a:spcPts val="2400"/>
              </a:spcBef>
              <a:defRPr sz="3000" b="1">
                <a:solidFill>
                  <a:srgbClr val="FFFFFF"/>
                </a:solidFill>
              </a:defRPr>
            </a:pPr>
            <a:endParaRPr/>
          </a:p>
          <a:p>
            <a:pPr marL="685800" indent="-685800" algn="l" defTabSz="584200">
              <a:lnSpc>
                <a:spcPct val="80000"/>
              </a:lnSpc>
              <a:spcBef>
                <a:spcPts val="2400"/>
              </a:spcBef>
              <a:buClr>
                <a:srgbClr val="FFFFFF"/>
              </a:buClr>
              <a:buSzPct val="250000"/>
              <a:buChar char="•"/>
              <a:defRPr sz="3000" b="1">
                <a:solidFill>
                  <a:srgbClr val="FFFFFF"/>
                </a:solidFill>
              </a:defRPr>
            </a:pPr>
            <a:r>
              <a:rPr u="sng">
                <a:solidFill>
                  <a:srgbClr val="000000"/>
                </a:solidFill>
              </a:rPr>
              <a:t>HARD TIMES AND DIFFICULTIES</a:t>
            </a:r>
            <a:r>
              <a:t> MAY BE PLACED IN YOUR WAY TO THROW YOU OFF TRACK, BUT DON’T GIVE UP AND DON’T LOOSE HOPE!</a:t>
            </a:r>
          </a:p>
        </p:txBody>
      </p:sp>
      <p:sp>
        <p:nvSpPr>
          <p:cNvPr id="306" name="Arrow"/>
          <p:cNvSpPr/>
          <p:nvPr/>
        </p:nvSpPr>
        <p:spPr>
          <a:xfrm>
            <a:off x="19228700" y="4310580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D47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307" name="Arrow"/>
          <p:cNvSpPr/>
          <p:nvPr/>
        </p:nvSpPr>
        <p:spPr>
          <a:xfrm>
            <a:off x="20815749" y="4310579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D47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308" name="Arrow"/>
          <p:cNvSpPr/>
          <p:nvPr/>
        </p:nvSpPr>
        <p:spPr>
          <a:xfrm>
            <a:off x="22402799" y="4318286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D47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309" name="Arrow 4"/>
          <p:cNvSpPr/>
          <p:nvPr/>
        </p:nvSpPr>
        <p:spPr>
          <a:xfrm>
            <a:off x="18881458" y="9405420"/>
            <a:ext cx="1643595" cy="1677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28" y="0"/>
                </a:moveTo>
                <a:cubicBezTo>
                  <a:pt x="7061" y="0"/>
                  <a:pt x="2855" y="4119"/>
                  <a:pt x="2855" y="9181"/>
                </a:cubicBezTo>
                <a:cubicBezTo>
                  <a:pt x="2855" y="9198"/>
                  <a:pt x="2856" y="9214"/>
                  <a:pt x="2857" y="9231"/>
                </a:cubicBezTo>
                <a:lnTo>
                  <a:pt x="2855" y="14548"/>
                </a:lnTo>
                <a:lnTo>
                  <a:pt x="0" y="14548"/>
                </a:lnTo>
                <a:lnTo>
                  <a:pt x="5299" y="21597"/>
                </a:lnTo>
                <a:lnTo>
                  <a:pt x="10598" y="14548"/>
                </a:lnTo>
                <a:lnTo>
                  <a:pt x="7729" y="14548"/>
                </a:lnTo>
                <a:lnTo>
                  <a:pt x="7729" y="9231"/>
                </a:lnTo>
                <a:lnTo>
                  <a:pt x="7729" y="9210"/>
                </a:lnTo>
                <a:cubicBezTo>
                  <a:pt x="7729" y="9201"/>
                  <a:pt x="7729" y="9191"/>
                  <a:pt x="7729" y="9181"/>
                </a:cubicBezTo>
                <a:cubicBezTo>
                  <a:pt x="7729" y="6751"/>
                  <a:pt x="9747" y="4773"/>
                  <a:pt x="12228" y="4773"/>
                </a:cubicBezTo>
                <a:lnTo>
                  <a:pt x="12230" y="4773"/>
                </a:lnTo>
                <a:cubicBezTo>
                  <a:pt x="14711" y="4774"/>
                  <a:pt x="16728" y="6751"/>
                  <a:pt x="16728" y="9181"/>
                </a:cubicBezTo>
                <a:cubicBezTo>
                  <a:pt x="16728" y="9191"/>
                  <a:pt x="16714" y="21600"/>
                  <a:pt x="16714" y="21600"/>
                </a:cubicBezTo>
                <a:lnTo>
                  <a:pt x="21591" y="21600"/>
                </a:lnTo>
                <a:cubicBezTo>
                  <a:pt x="21591" y="21600"/>
                  <a:pt x="21600" y="9202"/>
                  <a:pt x="21600" y="9181"/>
                </a:cubicBezTo>
                <a:cubicBezTo>
                  <a:pt x="21600" y="4144"/>
                  <a:pt x="17438" y="41"/>
                  <a:pt x="12306" y="0"/>
                </a:cubicBezTo>
                <a:lnTo>
                  <a:pt x="12230" y="0"/>
                </a:lnTo>
                <a:cubicBezTo>
                  <a:pt x="12230" y="0"/>
                  <a:pt x="12229" y="0"/>
                  <a:pt x="12228" y="0"/>
                </a:cubicBezTo>
                <a:close/>
              </a:path>
            </a:pathLst>
          </a:custGeom>
          <a:solidFill>
            <a:srgbClr val="FFD47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OUR THOUGHTS AT THE BEGINNING OF OUR JOURNEY…"/>
          <p:cNvSpPr txBox="1">
            <a:spLocks noGrp="1"/>
          </p:cNvSpPr>
          <p:nvPr>
            <p:ph type="title"/>
          </p:nvPr>
        </p:nvSpPr>
        <p:spPr>
          <a:xfrm>
            <a:off x="1219200" y="1219200"/>
            <a:ext cx="10345422" cy="40192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8000" b="1" dirty="0"/>
              <a:t>OUR THOUGHTS AT THE BEGINNING OF OUR JOURNEY…</a:t>
            </a:r>
          </a:p>
        </p:txBody>
      </p:sp>
      <p:sp>
        <p:nvSpPr>
          <p:cNvPr id="312" name="WE DIDN’T WANT TO MAKE ANY RUSHED DECISIONS SEEKING LAND…"/>
          <p:cNvSpPr txBox="1"/>
          <p:nvPr/>
        </p:nvSpPr>
        <p:spPr>
          <a:xfrm>
            <a:off x="1217810" y="4756336"/>
            <a:ext cx="10187595" cy="3543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685800" indent="-685800" algn="l"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buSzPct val="250000"/>
              <a:buChar char="•"/>
              <a:defRPr sz="2400" b="1">
                <a:solidFill>
                  <a:srgbClr val="53585F"/>
                </a:solidFill>
              </a:defRPr>
            </a:pPr>
            <a:r>
              <a:rPr dirty="0"/>
              <a:t>WE DIDN’T WANT TO MAKE ANY RUSHED DECISIONS SEEKING LAND</a:t>
            </a:r>
          </a:p>
          <a:p>
            <a:pPr marL="685800" indent="-685800" algn="l"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buSzPct val="250000"/>
              <a:buChar char="•"/>
              <a:defRPr sz="2400" b="1">
                <a:solidFill>
                  <a:srgbClr val="53585F"/>
                </a:solidFill>
              </a:defRPr>
            </a:pPr>
            <a:r>
              <a:rPr dirty="0"/>
              <a:t>WE DIDN’T WANT A BIG PROJECT ON OUR HANDS</a:t>
            </a:r>
          </a:p>
          <a:p>
            <a:pPr marL="685800" indent="-685800" algn="l"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buSzPct val="250000"/>
              <a:buChar char="•"/>
              <a:defRPr sz="2400" b="1">
                <a:solidFill>
                  <a:srgbClr val="53585F"/>
                </a:solidFill>
              </a:defRPr>
            </a:pPr>
            <a:r>
              <a:rPr dirty="0"/>
              <a:t>WE DIDN’T WANT TO BE FAR FROM FAMILY AND A CHURCH COMMUNITY</a:t>
            </a:r>
          </a:p>
        </p:txBody>
      </p:sp>
      <p:sp>
        <p:nvSpPr>
          <p:cNvPr id="313" name="THIS ISN’T OUR ‘FOREVER HOME’…"/>
          <p:cNvSpPr txBox="1"/>
          <p:nvPr/>
        </p:nvSpPr>
        <p:spPr>
          <a:xfrm>
            <a:off x="14907679" y="8503920"/>
            <a:ext cx="8187763" cy="42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685800" indent="-685800" algn="l"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buSzPct val="250000"/>
              <a:buChar char="•"/>
              <a:defRPr sz="2400" b="1">
                <a:solidFill>
                  <a:srgbClr val="53585F"/>
                </a:solidFill>
              </a:defRPr>
            </a:pPr>
            <a:r>
              <a:rPr dirty="0"/>
              <a:t>THIS ISN’T OUR ‘FOREVER HOME’  </a:t>
            </a:r>
          </a:p>
          <a:p>
            <a:pPr marL="685800" indent="-685800" algn="l"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buSzPct val="250000"/>
              <a:buChar char="•"/>
              <a:defRPr sz="2400" b="1">
                <a:solidFill>
                  <a:srgbClr val="53585F"/>
                </a:solidFill>
              </a:defRPr>
            </a:pPr>
            <a:r>
              <a:rPr dirty="0"/>
              <a:t>INCLINED TOWARDS LOOKING AT BUILDING OUR NEXT HOME</a:t>
            </a:r>
          </a:p>
          <a:p>
            <a:pPr marL="685800" indent="-685800" algn="l"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buSzPct val="250000"/>
              <a:buChar char="•"/>
              <a:defRPr sz="2400" b="1">
                <a:solidFill>
                  <a:srgbClr val="53585F"/>
                </a:solidFill>
              </a:defRPr>
            </a:pPr>
            <a:r>
              <a:rPr dirty="0"/>
              <a:t>TO BE COMPLETELY SELF SUFFICIENT</a:t>
            </a:r>
          </a:p>
          <a:p>
            <a:pPr marL="685800" indent="-685800" algn="l"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buSzPct val="250000"/>
              <a:buChar char="•"/>
              <a:defRPr sz="2400" b="1">
                <a:solidFill>
                  <a:srgbClr val="53585F"/>
                </a:solidFill>
              </a:defRPr>
            </a:pPr>
            <a:r>
              <a:rPr dirty="0"/>
              <a:t>PLANNING PERMISSION NEEDED FOR CHANGE OF USE ON SOME LAND - TIME FOR RESEARCHING IS NEEDED!</a:t>
            </a:r>
          </a:p>
          <a:p>
            <a:pPr marL="685800" indent="-685800" algn="l"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buSzPct val="250000"/>
              <a:buChar char="•"/>
              <a:defRPr sz="2400" b="1">
                <a:solidFill>
                  <a:srgbClr val="53585F"/>
                </a:solidFill>
              </a:defRPr>
            </a:pPr>
            <a:r>
              <a:rPr dirty="0"/>
              <a:t>OUR JOURNEY STILL CONTINUES…</a:t>
            </a:r>
          </a:p>
        </p:txBody>
      </p:sp>
      <p:sp>
        <p:nvSpPr>
          <p:cNvPr id="314" name="OUR THOUGHTS NOW…"/>
          <p:cNvSpPr txBox="1"/>
          <p:nvPr/>
        </p:nvSpPr>
        <p:spPr>
          <a:xfrm>
            <a:off x="14801490" y="6010303"/>
            <a:ext cx="8364700" cy="1233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>
              <a:lnSpc>
                <a:spcPct val="80000"/>
              </a:lnSpc>
              <a:defRPr sz="11600" cap="all" spc="-116">
                <a:solidFill>
                  <a:srgbClr val="00BFF3"/>
                </a:solidFill>
                <a:latin typeface="+mn-lt"/>
                <a:ea typeface="+mn-ea"/>
                <a:cs typeface="+mn-cs"/>
                <a:sym typeface="Druk Medium"/>
              </a:defRPr>
            </a:lvl1pPr>
          </a:lstStyle>
          <a:p>
            <a:r>
              <a:rPr sz="8000" b="1" dirty="0"/>
              <a:t>OUR THOUGHTS NOW…</a:t>
            </a:r>
          </a:p>
        </p:txBody>
      </p:sp>
      <p:sp>
        <p:nvSpPr>
          <p:cNvPr id="315" name="Tree"/>
          <p:cNvSpPr/>
          <p:nvPr/>
        </p:nvSpPr>
        <p:spPr>
          <a:xfrm>
            <a:off x="15602385" y="3930487"/>
            <a:ext cx="1633119" cy="2052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599" extrusionOk="0">
                <a:moveTo>
                  <a:pt x="8459" y="0"/>
                </a:moveTo>
                <a:cubicBezTo>
                  <a:pt x="8430" y="17"/>
                  <a:pt x="8385" y="18"/>
                  <a:pt x="8353" y="33"/>
                </a:cubicBezTo>
                <a:cubicBezTo>
                  <a:pt x="8261" y="78"/>
                  <a:pt x="8167" y="149"/>
                  <a:pt x="8141" y="246"/>
                </a:cubicBezTo>
                <a:cubicBezTo>
                  <a:pt x="8125" y="312"/>
                  <a:pt x="8192" y="361"/>
                  <a:pt x="8214" y="402"/>
                </a:cubicBezTo>
                <a:cubicBezTo>
                  <a:pt x="8257" y="487"/>
                  <a:pt x="8232" y="654"/>
                  <a:pt x="8165" y="695"/>
                </a:cubicBezTo>
                <a:cubicBezTo>
                  <a:pt x="7901" y="855"/>
                  <a:pt x="7751" y="471"/>
                  <a:pt x="7483" y="603"/>
                </a:cubicBezTo>
                <a:cubicBezTo>
                  <a:pt x="7292" y="697"/>
                  <a:pt x="7290" y="946"/>
                  <a:pt x="7099" y="1039"/>
                </a:cubicBezTo>
                <a:cubicBezTo>
                  <a:pt x="6900" y="1137"/>
                  <a:pt x="6622" y="966"/>
                  <a:pt x="6475" y="1136"/>
                </a:cubicBezTo>
                <a:cubicBezTo>
                  <a:pt x="6388" y="1235"/>
                  <a:pt x="6463" y="1349"/>
                  <a:pt x="6426" y="1481"/>
                </a:cubicBezTo>
                <a:cubicBezTo>
                  <a:pt x="6398" y="1579"/>
                  <a:pt x="6346" y="1657"/>
                  <a:pt x="6237" y="1689"/>
                </a:cubicBezTo>
                <a:cubicBezTo>
                  <a:pt x="6076" y="1737"/>
                  <a:pt x="5956" y="1644"/>
                  <a:pt x="5848" y="1611"/>
                </a:cubicBezTo>
                <a:cubicBezTo>
                  <a:pt x="5762" y="1585"/>
                  <a:pt x="5646" y="1565"/>
                  <a:pt x="5539" y="1565"/>
                </a:cubicBezTo>
                <a:cubicBezTo>
                  <a:pt x="5464" y="1624"/>
                  <a:pt x="5379" y="1692"/>
                  <a:pt x="5261" y="1714"/>
                </a:cubicBezTo>
                <a:cubicBezTo>
                  <a:pt x="5120" y="1741"/>
                  <a:pt x="4959" y="1677"/>
                  <a:pt x="4863" y="1734"/>
                </a:cubicBezTo>
                <a:cubicBezTo>
                  <a:pt x="4686" y="1785"/>
                  <a:pt x="4799" y="2053"/>
                  <a:pt x="4700" y="2162"/>
                </a:cubicBezTo>
                <a:cubicBezTo>
                  <a:pt x="4661" y="2206"/>
                  <a:pt x="4580" y="2233"/>
                  <a:pt x="4505" y="2247"/>
                </a:cubicBezTo>
                <a:cubicBezTo>
                  <a:pt x="4434" y="2260"/>
                  <a:pt x="4370" y="2236"/>
                  <a:pt x="4327" y="2267"/>
                </a:cubicBezTo>
                <a:cubicBezTo>
                  <a:pt x="4227" y="2294"/>
                  <a:pt x="4275" y="2389"/>
                  <a:pt x="4238" y="2468"/>
                </a:cubicBezTo>
                <a:cubicBezTo>
                  <a:pt x="4191" y="2569"/>
                  <a:pt x="4058" y="2610"/>
                  <a:pt x="3992" y="2695"/>
                </a:cubicBezTo>
                <a:cubicBezTo>
                  <a:pt x="3972" y="2722"/>
                  <a:pt x="3959" y="2770"/>
                  <a:pt x="3986" y="2798"/>
                </a:cubicBezTo>
                <a:cubicBezTo>
                  <a:pt x="4059" y="2958"/>
                  <a:pt x="4397" y="2807"/>
                  <a:pt x="4547" y="2889"/>
                </a:cubicBezTo>
                <a:cubicBezTo>
                  <a:pt x="4665" y="2953"/>
                  <a:pt x="4571" y="3066"/>
                  <a:pt x="4571" y="3175"/>
                </a:cubicBezTo>
                <a:cubicBezTo>
                  <a:pt x="4590" y="3194"/>
                  <a:pt x="4609" y="3215"/>
                  <a:pt x="4628" y="3234"/>
                </a:cubicBezTo>
                <a:cubicBezTo>
                  <a:pt x="4735" y="3298"/>
                  <a:pt x="4862" y="3330"/>
                  <a:pt x="4848" y="3474"/>
                </a:cubicBezTo>
                <a:cubicBezTo>
                  <a:pt x="4803" y="3508"/>
                  <a:pt x="4772" y="3538"/>
                  <a:pt x="4700" y="3552"/>
                </a:cubicBezTo>
                <a:cubicBezTo>
                  <a:pt x="4588" y="3574"/>
                  <a:pt x="4456" y="3531"/>
                  <a:pt x="4376" y="3513"/>
                </a:cubicBezTo>
                <a:cubicBezTo>
                  <a:pt x="4149" y="3464"/>
                  <a:pt x="3817" y="3477"/>
                  <a:pt x="3709" y="3598"/>
                </a:cubicBezTo>
                <a:cubicBezTo>
                  <a:pt x="3589" y="3731"/>
                  <a:pt x="3770" y="3895"/>
                  <a:pt x="3806" y="4012"/>
                </a:cubicBezTo>
                <a:cubicBezTo>
                  <a:pt x="3803" y="4083"/>
                  <a:pt x="3800" y="4155"/>
                  <a:pt x="3798" y="4227"/>
                </a:cubicBezTo>
                <a:cubicBezTo>
                  <a:pt x="3798" y="4294"/>
                  <a:pt x="3826" y="4376"/>
                  <a:pt x="3783" y="4421"/>
                </a:cubicBezTo>
                <a:cubicBezTo>
                  <a:pt x="3753" y="4488"/>
                  <a:pt x="3639" y="4476"/>
                  <a:pt x="3571" y="4512"/>
                </a:cubicBezTo>
                <a:cubicBezTo>
                  <a:pt x="3490" y="4555"/>
                  <a:pt x="3456" y="4628"/>
                  <a:pt x="3342" y="4649"/>
                </a:cubicBezTo>
                <a:cubicBezTo>
                  <a:pt x="3224" y="4671"/>
                  <a:pt x="3170" y="4580"/>
                  <a:pt x="3130" y="4533"/>
                </a:cubicBezTo>
                <a:cubicBezTo>
                  <a:pt x="3063" y="4453"/>
                  <a:pt x="2866" y="4232"/>
                  <a:pt x="2667" y="4272"/>
                </a:cubicBezTo>
                <a:cubicBezTo>
                  <a:pt x="2585" y="4288"/>
                  <a:pt x="2495" y="4332"/>
                  <a:pt x="2463" y="4389"/>
                </a:cubicBezTo>
                <a:cubicBezTo>
                  <a:pt x="2436" y="4437"/>
                  <a:pt x="2457" y="4490"/>
                  <a:pt x="2440" y="4551"/>
                </a:cubicBezTo>
                <a:cubicBezTo>
                  <a:pt x="2417" y="4634"/>
                  <a:pt x="2376" y="4717"/>
                  <a:pt x="2302" y="4759"/>
                </a:cubicBezTo>
                <a:cubicBezTo>
                  <a:pt x="2247" y="4791"/>
                  <a:pt x="2129" y="4814"/>
                  <a:pt x="2033" y="4791"/>
                </a:cubicBezTo>
                <a:cubicBezTo>
                  <a:pt x="1997" y="4783"/>
                  <a:pt x="1939" y="4759"/>
                  <a:pt x="1879" y="4773"/>
                </a:cubicBezTo>
                <a:cubicBezTo>
                  <a:pt x="1806" y="4789"/>
                  <a:pt x="1753" y="4846"/>
                  <a:pt x="1692" y="4876"/>
                </a:cubicBezTo>
                <a:cubicBezTo>
                  <a:pt x="1601" y="4920"/>
                  <a:pt x="1481" y="4931"/>
                  <a:pt x="1398" y="4981"/>
                </a:cubicBezTo>
                <a:cubicBezTo>
                  <a:pt x="1375" y="4994"/>
                  <a:pt x="1368" y="5021"/>
                  <a:pt x="1349" y="5038"/>
                </a:cubicBezTo>
                <a:cubicBezTo>
                  <a:pt x="1349" y="5065"/>
                  <a:pt x="1351" y="5077"/>
                  <a:pt x="1366" y="5091"/>
                </a:cubicBezTo>
                <a:cubicBezTo>
                  <a:pt x="1388" y="5137"/>
                  <a:pt x="1444" y="5134"/>
                  <a:pt x="1497" y="5155"/>
                </a:cubicBezTo>
                <a:cubicBezTo>
                  <a:pt x="1568" y="5183"/>
                  <a:pt x="1616" y="5214"/>
                  <a:pt x="1644" y="5278"/>
                </a:cubicBezTo>
                <a:cubicBezTo>
                  <a:pt x="1655" y="5305"/>
                  <a:pt x="1666" y="5336"/>
                  <a:pt x="1644" y="5363"/>
                </a:cubicBezTo>
                <a:cubicBezTo>
                  <a:pt x="1612" y="5489"/>
                  <a:pt x="1370" y="5457"/>
                  <a:pt x="1317" y="5571"/>
                </a:cubicBezTo>
                <a:cubicBezTo>
                  <a:pt x="1240" y="5737"/>
                  <a:pt x="1504" y="5899"/>
                  <a:pt x="1635" y="5927"/>
                </a:cubicBezTo>
                <a:cubicBezTo>
                  <a:pt x="1749" y="5952"/>
                  <a:pt x="1826" y="5888"/>
                  <a:pt x="1896" y="5870"/>
                </a:cubicBezTo>
                <a:cubicBezTo>
                  <a:pt x="1942" y="5858"/>
                  <a:pt x="1987" y="5868"/>
                  <a:pt x="2033" y="5870"/>
                </a:cubicBezTo>
                <a:cubicBezTo>
                  <a:pt x="2058" y="5885"/>
                  <a:pt x="2083" y="5900"/>
                  <a:pt x="2107" y="5916"/>
                </a:cubicBezTo>
                <a:cubicBezTo>
                  <a:pt x="2185" y="6007"/>
                  <a:pt x="2091" y="6112"/>
                  <a:pt x="2065" y="6195"/>
                </a:cubicBezTo>
                <a:cubicBezTo>
                  <a:pt x="2036" y="6289"/>
                  <a:pt x="2113" y="6333"/>
                  <a:pt x="2131" y="6389"/>
                </a:cubicBezTo>
                <a:cubicBezTo>
                  <a:pt x="2148" y="6444"/>
                  <a:pt x="2094" y="6496"/>
                  <a:pt x="2082" y="6538"/>
                </a:cubicBezTo>
                <a:cubicBezTo>
                  <a:pt x="2071" y="6575"/>
                  <a:pt x="2092" y="6617"/>
                  <a:pt x="2099" y="6643"/>
                </a:cubicBezTo>
                <a:cubicBezTo>
                  <a:pt x="2126" y="6739"/>
                  <a:pt x="2057" y="6824"/>
                  <a:pt x="1993" y="6851"/>
                </a:cubicBezTo>
                <a:cubicBezTo>
                  <a:pt x="1752" y="6952"/>
                  <a:pt x="1622" y="6709"/>
                  <a:pt x="1383" y="6753"/>
                </a:cubicBezTo>
                <a:cubicBezTo>
                  <a:pt x="1248" y="6777"/>
                  <a:pt x="1071" y="6855"/>
                  <a:pt x="1146" y="7018"/>
                </a:cubicBezTo>
                <a:cubicBezTo>
                  <a:pt x="1189" y="7111"/>
                  <a:pt x="1404" y="7301"/>
                  <a:pt x="1601" y="7265"/>
                </a:cubicBezTo>
                <a:cubicBezTo>
                  <a:pt x="1701" y="7246"/>
                  <a:pt x="1839" y="7157"/>
                  <a:pt x="1959" y="7219"/>
                </a:cubicBezTo>
                <a:cubicBezTo>
                  <a:pt x="2115" y="7300"/>
                  <a:pt x="2032" y="7519"/>
                  <a:pt x="2205" y="7578"/>
                </a:cubicBezTo>
                <a:cubicBezTo>
                  <a:pt x="2424" y="7651"/>
                  <a:pt x="2911" y="7641"/>
                  <a:pt x="2895" y="7868"/>
                </a:cubicBezTo>
                <a:cubicBezTo>
                  <a:pt x="2847" y="7904"/>
                  <a:pt x="2819" y="7933"/>
                  <a:pt x="2741" y="7948"/>
                </a:cubicBezTo>
                <a:cubicBezTo>
                  <a:pt x="2601" y="7974"/>
                  <a:pt x="2449" y="7912"/>
                  <a:pt x="2334" y="7953"/>
                </a:cubicBezTo>
                <a:cubicBezTo>
                  <a:pt x="2209" y="7997"/>
                  <a:pt x="2215" y="8167"/>
                  <a:pt x="2016" y="8207"/>
                </a:cubicBezTo>
                <a:cubicBezTo>
                  <a:pt x="1873" y="8235"/>
                  <a:pt x="1783" y="8132"/>
                  <a:pt x="1707" y="8097"/>
                </a:cubicBezTo>
                <a:cubicBezTo>
                  <a:pt x="1603" y="8048"/>
                  <a:pt x="1436" y="8101"/>
                  <a:pt x="1366" y="8142"/>
                </a:cubicBezTo>
                <a:cubicBezTo>
                  <a:pt x="1342" y="8156"/>
                  <a:pt x="1330" y="8183"/>
                  <a:pt x="1309" y="8200"/>
                </a:cubicBezTo>
                <a:cubicBezTo>
                  <a:pt x="1309" y="8219"/>
                  <a:pt x="1309" y="8239"/>
                  <a:pt x="1309" y="8259"/>
                </a:cubicBezTo>
                <a:cubicBezTo>
                  <a:pt x="1336" y="8280"/>
                  <a:pt x="1353" y="8312"/>
                  <a:pt x="1383" y="8330"/>
                </a:cubicBezTo>
                <a:cubicBezTo>
                  <a:pt x="1433" y="8359"/>
                  <a:pt x="1598" y="8433"/>
                  <a:pt x="1521" y="8513"/>
                </a:cubicBezTo>
                <a:cubicBezTo>
                  <a:pt x="1467" y="8639"/>
                  <a:pt x="1114" y="8542"/>
                  <a:pt x="1048" y="8693"/>
                </a:cubicBezTo>
                <a:cubicBezTo>
                  <a:pt x="995" y="8755"/>
                  <a:pt x="1063" y="8845"/>
                  <a:pt x="1097" y="8881"/>
                </a:cubicBezTo>
                <a:cubicBezTo>
                  <a:pt x="1138" y="8924"/>
                  <a:pt x="1275" y="8996"/>
                  <a:pt x="1334" y="9032"/>
                </a:cubicBezTo>
                <a:cubicBezTo>
                  <a:pt x="1438" y="9094"/>
                  <a:pt x="1502" y="9186"/>
                  <a:pt x="1586" y="9265"/>
                </a:cubicBezTo>
                <a:cubicBezTo>
                  <a:pt x="1587" y="9412"/>
                  <a:pt x="1433" y="9383"/>
                  <a:pt x="1326" y="9441"/>
                </a:cubicBezTo>
                <a:cubicBezTo>
                  <a:pt x="1238" y="9489"/>
                  <a:pt x="1190" y="9573"/>
                  <a:pt x="1082" y="9610"/>
                </a:cubicBezTo>
                <a:cubicBezTo>
                  <a:pt x="989" y="9642"/>
                  <a:pt x="848" y="9610"/>
                  <a:pt x="756" y="9642"/>
                </a:cubicBezTo>
                <a:cubicBezTo>
                  <a:pt x="728" y="9732"/>
                  <a:pt x="793" y="9772"/>
                  <a:pt x="813" y="9855"/>
                </a:cubicBezTo>
                <a:cubicBezTo>
                  <a:pt x="837" y="9954"/>
                  <a:pt x="717" y="10040"/>
                  <a:pt x="782" y="10141"/>
                </a:cubicBezTo>
                <a:cubicBezTo>
                  <a:pt x="836" y="10226"/>
                  <a:pt x="962" y="10210"/>
                  <a:pt x="1091" y="10239"/>
                </a:cubicBezTo>
                <a:cubicBezTo>
                  <a:pt x="1164" y="10260"/>
                  <a:pt x="1236" y="10281"/>
                  <a:pt x="1309" y="10303"/>
                </a:cubicBezTo>
                <a:cubicBezTo>
                  <a:pt x="1361" y="10313"/>
                  <a:pt x="1458" y="10305"/>
                  <a:pt x="1497" y="10298"/>
                </a:cubicBezTo>
                <a:cubicBezTo>
                  <a:pt x="1563" y="10294"/>
                  <a:pt x="1627" y="10289"/>
                  <a:pt x="1692" y="10284"/>
                </a:cubicBezTo>
                <a:cubicBezTo>
                  <a:pt x="1773" y="10268"/>
                  <a:pt x="1865" y="10243"/>
                  <a:pt x="1944" y="10225"/>
                </a:cubicBezTo>
                <a:cubicBezTo>
                  <a:pt x="2121" y="10186"/>
                  <a:pt x="2333" y="10172"/>
                  <a:pt x="2408" y="10291"/>
                </a:cubicBezTo>
                <a:cubicBezTo>
                  <a:pt x="2419" y="10308"/>
                  <a:pt x="2437" y="10354"/>
                  <a:pt x="2423" y="10388"/>
                </a:cubicBezTo>
                <a:cubicBezTo>
                  <a:pt x="2393" y="10463"/>
                  <a:pt x="2281" y="10510"/>
                  <a:pt x="2196" y="10545"/>
                </a:cubicBezTo>
                <a:cubicBezTo>
                  <a:pt x="2041" y="10610"/>
                  <a:pt x="1692" y="10709"/>
                  <a:pt x="1601" y="10810"/>
                </a:cubicBezTo>
                <a:cubicBezTo>
                  <a:pt x="1487" y="10937"/>
                  <a:pt x="1624" y="11126"/>
                  <a:pt x="1383" y="11174"/>
                </a:cubicBezTo>
                <a:cubicBezTo>
                  <a:pt x="1127" y="11225"/>
                  <a:pt x="1060" y="10918"/>
                  <a:pt x="782" y="10986"/>
                </a:cubicBezTo>
                <a:cubicBezTo>
                  <a:pt x="747" y="10994"/>
                  <a:pt x="704" y="11015"/>
                  <a:pt x="676" y="11032"/>
                </a:cubicBezTo>
                <a:cubicBezTo>
                  <a:pt x="608" y="11072"/>
                  <a:pt x="552" y="11164"/>
                  <a:pt x="530" y="11238"/>
                </a:cubicBezTo>
                <a:cubicBezTo>
                  <a:pt x="498" y="11344"/>
                  <a:pt x="549" y="11426"/>
                  <a:pt x="487" y="11505"/>
                </a:cubicBezTo>
                <a:cubicBezTo>
                  <a:pt x="446" y="11557"/>
                  <a:pt x="365" y="11603"/>
                  <a:pt x="284" y="11622"/>
                </a:cubicBezTo>
                <a:cubicBezTo>
                  <a:pt x="199" y="11642"/>
                  <a:pt x="112" y="11633"/>
                  <a:pt x="57" y="11674"/>
                </a:cubicBezTo>
                <a:cubicBezTo>
                  <a:pt x="24" y="11700"/>
                  <a:pt x="-26" y="11764"/>
                  <a:pt x="17" y="11810"/>
                </a:cubicBezTo>
                <a:cubicBezTo>
                  <a:pt x="47" y="11877"/>
                  <a:pt x="152" y="11887"/>
                  <a:pt x="235" y="11914"/>
                </a:cubicBezTo>
                <a:cubicBezTo>
                  <a:pt x="347" y="11951"/>
                  <a:pt x="499" y="11999"/>
                  <a:pt x="553" y="12083"/>
                </a:cubicBezTo>
                <a:cubicBezTo>
                  <a:pt x="646" y="12230"/>
                  <a:pt x="405" y="12289"/>
                  <a:pt x="455" y="12440"/>
                </a:cubicBezTo>
                <a:cubicBezTo>
                  <a:pt x="493" y="12551"/>
                  <a:pt x="631" y="12594"/>
                  <a:pt x="684" y="12694"/>
                </a:cubicBezTo>
                <a:cubicBezTo>
                  <a:pt x="718" y="12759"/>
                  <a:pt x="716" y="12836"/>
                  <a:pt x="782" y="12875"/>
                </a:cubicBezTo>
                <a:cubicBezTo>
                  <a:pt x="881" y="12933"/>
                  <a:pt x="1183" y="12885"/>
                  <a:pt x="1317" y="12861"/>
                </a:cubicBezTo>
                <a:cubicBezTo>
                  <a:pt x="1458" y="12837"/>
                  <a:pt x="1621" y="12875"/>
                  <a:pt x="1650" y="12946"/>
                </a:cubicBezTo>
                <a:cubicBezTo>
                  <a:pt x="1669" y="12967"/>
                  <a:pt x="1661" y="12982"/>
                  <a:pt x="1658" y="13012"/>
                </a:cubicBezTo>
                <a:cubicBezTo>
                  <a:pt x="1638" y="13029"/>
                  <a:pt x="1626" y="13056"/>
                  <a:pt x="1601" y="13069"/>
                </a:cubicBezTo>
                <a:cubicBezTo>
                  <a:pt x="1485" y="13132"/>
                  <a:pt x="1300" y="13128"/>
                  <a:pt x="1171" y="13181"/>
                </a:cubicBezTo>
                <a:cubicBezTo>
                  <a:pt x="1068" y="13223"/>
                  <a:pt x="984" y="13292"/>
                  <a:pt x="871" y="13330"/>
                </a:cubicBezTo>
                <a:cubicBezTo>
                  <a:pt x="732" y="13375"/>
                  <a:pt x="478" y="13423"/>
                  <a:pt x="544" y="13602"/>
                </a:cubicBezTo>
                <a:cubicBezTo>
                  <a:pt x="586" y="13713"/>
                  <a:pt x="766" y="13736"/>
                  <a:pt x="805" y="13849"/>
                </a:cubicBezTo>
                <a:cubicBezTo>
                  <a:pt x="841" y="13952"/>
                  <a:pt x="704" y="14022"/>
                  <a:pt x="782" y="14116"/>
                </a:cubicBezTo>
                <a:cubicBezTo>
                  <a:pt x="893" y="14249"/>
                  <a:pt x="1304" y="14157"/>
                  <a:pt x="1375" y="14322"/>
                </a:cubicBezTo>
                <a:cubicBezTo>
                  <a:pt x="1451" y="14403"/>
                  <a:pt x="1338" y="14495"/>
                  <a:pt x="1286" y="14537"/>
                </a:cubicBezTo>
                <a:cubicBezTo>
                  <a:pt x="1158" y="14637"/>
                  <a:pt x="867" y="14805"/>
                  <a:pt x="985" y="15030"/>
                </a:cubicBezTo>
                <a:cubicBezTo>
                  <a:pt x="1034" y="15123"/>
                  <a:pt x="1204" y="15206"/>
                  <a:pt x="1383" y="15147"/>
                </a:cubicBezTo>
                <a:cubicBezTo>
                  <a:pt x="1445" y="15127"/>
                  <a:pt x="1492" y="15082"/>
                  <a:pt x="1546" y="15056"/>
                </a:cubicBezTo>
                <a:cubicBezTo>
                  <a:pt x="1601" y="15029"/>
                  <a:pt x="1664" y="15018"/>
                  <a:pt x="1701" y="14978"/>
                </a:cubicBezTo>
                <a:cubicBezTo>
                  <a:pt x="1740" y="14936"/>
                  <a:pt x="1766" y="14882"/>
                  <a:pt x="1822" y="14855"/>
                </a:cubicBezTo>
                <a:cubicBezTo>
                  <a:pt x="1866" y="14832"/>
                  <a:pt x="1919" y="14840"/>
                  <a:pt x="1976" y="14843"/>
                </a:cubicBezTo>
                <a:cubicBezTo>
                  <a:pt x="2012" y="14870"/>
                  <a:pt x="2061" y="14888"/>
                  <a:pt x="2082" y="14927"/>
                </a:cubicBezTo>
                <a:cubicBezTo>
                  <a:pt x="2126" y="15008"/>
                  <a:pt x="2106" y="15080"/>
                  <a:pt x="2205" y="15115"/>
                </a:cubicBezTo>
                <a:cubicBezTo>
                  <a:pt x="2262" y="15128"/>
                  <a:pt x="2317" y="15141"/>
                  <a:pt x="2374" y="15154"/>
                </a:cubicBezTo>
                <a:cubicBezTo>
                  <a:pt x="2528" y="15182"/>
                  <a:pt x="2685" y="15064"/>
                  <a:pt x="2766" y="15211"/>
                </a:cubicBezTo>
                <a:cubicBezTo>
                  <a:pt x="2805" y="15281"/>
                  <a:pt x="2763" y="15373"/>
                  <a:pt x="2789" y="15458"/>
                </a:cubicBezTo>
                <a:cubicBezTo>
                  <a:pt x="2827" y="15580"/>
                  <a:pt x="2987" y="15649"/>
                  <a:pt x="2847" y="15796"/>
                </a:cubicBezTo>
                <a:cubicBezTo>
                  <a:pt x="2783" y="15863"/>
                  <a:pt x="2619" y="15863"/>
                  <a:pt x="2569" y="15940"/>
                </a:cubicBezTo>
                <a:cubicBezTo>
                  <a:pt x="2495" y="16055"/>
                  <a:pt x="2618" y="16206"/>
                  <a:pt x="2709" y="16238"/>
                </a:cubicBezTo>
                <a:cubicBezTo>
                  <a:pt x="2909" y="16309"/>
                  <a:pt x="3149" y="16155"/>
                  <a:pt x="3359" y="16226"/>
                </a:cubicBezTo>
                <a:cubicBezTo>
                  <a:pt x="3504" y="16274"/>
                  <a:pt x="3571" y="16386"/>
                  <a:pt x="3774" y="16375"/>
                </a:cubicBezTo>
                <a:cubicBezTo>
                  <a:pt x="3801" y="16353"/>
                  <a:pt x="3841" y="16340"/>
                  <a:pt x="3863" y="16315"/>
                </a:cubicBezTo>
                <a:cubicBezTo>
                  <a:pt x="3898" y="16278"/>
                  <a:pt x="3921" y="16231"/>
                  <a:pt x="3969" y="16206"/>
                </a:cubicBezTo>
                <a:cubicBezTo>
                  <a:pt x="4036" y="16170"/>
                  <a:pt x="4135" y="16164"/>
                  <a:pt x="4204" y="16134"/>
                </a:cubicBezTo>
                <a:cubicBezTo>
                  <a:pt x="4278" y="16102"/>
                  <a:pt x="4392" y="16051"/>
                  <a:pt x="4490" y="16107"/>
                </a:cubicBezTo>
                <a:cubicBezTo>
                  <a:pt x="4612" y="16178"/>
                  <a:pt x="4587" y="16368"/>
                  <a:pt x="4717" y="16432"/>
                </a:cubicBezTo>
                <a:cubicBezTo>
                  <a:pt x="4898" y="16522"/>
                  <a:pt x="5087" y="16369"/>
                  <a:pt x="5270" y="16413"/>
                </a:cubicBezTo>
                <a:cubicBezTo>
                  <a:pt x="5423" y="16451"/>
                  <a:pt x="5447" y="16597"/>
                  <a:pt x="5613" y="16628"/>
                </a:cubicBezTo>
                <a:cubicBezTo>
                  <a:pt x="5738" y="16652"/>
                  <a:pt x="5900" y="16478"/>
                  <a:pt x="5971" y="16432"/>
                </a:cubicBezTo>
                <a:cubicBezTo>
                  <a:pt x="6009" y="16407"/>
                  <a:pt x="6096" y="16366"/>
                  <a:pt x="6157" y="16400"/>
                </a:cubicBezTo>
                <a:cubicBezTo>
                  <a:pt x="6472" y="16448"/>
                  <a:pt x="6063" y="16968"/>
                  <a:pt x="6392" y="17037"/>
                </a:cubicBezTo>
                <a:cubicBezTo>
                  <a:pt x="6492" y="17059"/>
                  <a:pt x="6591" y="16999"/>
                  <a:pt x="6653" y="16978"/>
                </a:cubicBezTo>
                <a:cubicBezTo>
                  <a:pt x="6726" y="16959"/>
                  <a:pt x="6800" y="16938"/>
                  <a:pt x="6873" y="16919"/>
                </a:cubicBezTo>
                <a:cubicBezTo>
                  <a:pt x="7017" y="16869"/>
                  <a:pt x="7108" y="16785"/>
                  <a:pt x="7191" y="16686"/>
                </a:cubicBezTo>
                <a:cubicBezTo>
                  <a:pt x="7250" y="16615"/>
                  <a:pt x="7379" y="16451"/>
                  <a:pt x="7563" y="16491"/>
                </a:cubicBezTo>
                <a:cubicBezTo>
                  <a:pt x="7741" y="16530"/>
                  <a:pt x="7780" y="16745"/>
                  <a:pt x="7873" y="16855"/>
                </a:cubicBezTo>
                <a:cubicBezTo>
                  <a:pt x="7913" y="16902"/>
                  <a:pt x="7983" y="16971"/>
                  <a:pt x="8108" y="16946"/>
                </a:cubicBezTo>
                <a:cubicBezTo>
                  <a:pt x="8208" y="16926"/>
                  <a:pt x="8261" y="16844"/>
                  <a:pt x="8307" y="16762"/>
                </a:cubicBezTo>
                <a:cubicBezTo>
                  <a:pt x="8811" y="17200"/>
                  <a:pt x="9645" y="17976"/>
                  <a:pt x="9645" y="17976"/>
                </a:cubicBezTo>
                <a:cubicBezTo>
                  <a:pt x="9645" y="17976"/>
                  <a:pt x="9976" y="18231"/>
                  <a:pt x="9976" y="18562"/>
                </a:cubicBezTo>
                <a:cubicBezTo>
                  <a:pt x="9976" y="19024"/>
                  <a:pt x="9976" y="19718"/>
                  <a:pt x="9976" y="19945"/>
                </a:cubicBezTo>
                <a:cubicBezTo>
                  <a:pt x="9976" y="20728"/>
                  <a:pt x="9275" y="21597"/>
                  <a:pt x="9275" y="21597"/>
                </a:cubicBezTo>
                <a:cubicBezTo>
                  <a:pt x="9275" y="21597"/>
                  <a:pt x="12156" y="21599"/>
                  <a:pt x="12312" y="21599"/>
                </a:cubicBezTo>
                <a:cubicBezTo>
                  <a:pt x="12136" y="21598"/>
                  <a:pt x="11551" y="20437"/>
                  <a:pt x="11551" y="19800"/>
                </a:cubicBezTo>
                <a:cubicBezTo>
                  <a:pt x="11551" y="19712"/>
                  <a:pt x="11551" y="19149"/>
                  <a:pt x="11551" y="18439"/>
                </a:cubicBezTo>
                <a:cubicBezTo>
                  <a:pt x="11551" y="18313"/>
                  <a:pt x="12770" y="17328"/>
                  <a:pt x="13727" y="16613"/>
                </a:cubicBezTo>
                <a:cubicBezTo>
                  <a:pt x="13783" y="16676"/>
                  <a:pt x="13849" y="16735"/>
                  <a:pt x="13907" y="16763"/>
                </a:cubicBezTo>
                <a:cubicBezTo>
                  <a:pt x="14005" y="16812"/>
                  <a:pt x="14097" y="16760"/>
                  <a:pt x="14159" y="16725"/>
                </a:cubicBezTo>
                <a:cubicBezTo>
                  <a:pt x="14245" y="16674"/>
                  <a:pt x="14295" y="16594"/>
                  <a:pt x="14387" y="16550"/>
                </a:cubicBezTo>
                <a:cubicBezTo>
                  <a:pt x="14448" y="16522"/>
                  <a:pt x="14510" y="16524"/>
                  <a:pt x="14591" y="16510"/>
                </a:cubicBezTo>
                <a:cubicBezTo>
                  <a:pt x="14611" y="16506"/>
                  <a:pt x="14663" y="16499"/>
                  <a:pt x="14697" y="16505"/>
                </a:cubicBezTo>
                <a:cubicBezTo>
                  <a:pt x="14793" y="16523"/>
                  <a:pt x="14859" y="16557"/>
                  <a:pt x="14883" y="16633"/>
                </a:cubicBezTo>
                <a:cubicBezTo>
                  <a:pt x="14913" y="16728"/>
                  <a:pt x="14829" y="16803"/>
                  <a:pt x="14908" y="16880"/>
                </a:cubicBezTo>
                <a:cubicBezTo>
                  <a:pt x="14952" y="16923"/>
                  <a:pt x="15088" y="16931"/>
                  <a:pt x="15169" y="16907"/>
                </a:cubicBezTo>
                <a:cubicBezTo>
                  <a:pt x="15293" y="16870"/>
                  <a:pt x="15350" y="16788"/>
                  <a:pt x="15444" y="16731"/>
                </a:cubicBezTo>
                <a:cubicBezTo>
                  <a:pt x="15470" y="16716"/>
                  <a:pt x="15502" y="16709"/>
                  <a:pt x="15527" y="16692"/>
                </a:cubicBezTo>
                <a:cubicBezTo>
                  <a:pt x="15645" y="16695"/>
                  <a:pt x="15851" y="16792"/>
                  <a:pt x="15883" y="16862"/>
                </a:cubicBezTo>
                <a:cubicBezTo>
                  <a:pt x="15908" y="16916"/>
                  <a:pt x="15860" y="16974"/>
                  <a:pt x="15883" y="17037"/>
                </a:cubicBezTo>
                <a:cubicBezTo>
                  <a:pt x="15904" y="17100"/>
                  <a:pt x="15992" y="17149"/>
                  <a:pt x="16071" y="17166"/>
                </a:cubicBezTo>
                <a:cubicBezTo>
                  <a:pt x="16166" y="17186"/>
                  <a:pt x="16249" y="17147"/>
                  <a:pt x="16298" y="17127"/>
                </a:cubicBezTo>
                <a:cubicBezTo>
                  <a:pt x="16471" y="17055"/>
                  <a:pt x="16644" y="16922"/>
                  <a:pt x="16713" y="16770"/>
                </a:cubicBezTo>
                <a:cubicBezTo>
                  <a:pt x="16744" y="16702"/>
                  <a:pt x="16713" y="16598"/>
                  <a:pt x="16747" y="16530"/>
                </a:cubicBezTo>
                <a:cubicBezTo>
                  <a:pt x="16797" y="16427"/>
                  <a:pt x="16984" y="16405"/>
                  <a:pt x="17062" y="16322"/>
                </a:cubicBezTo>
                <a:cubicBezTo>
                  <a:pt x="17111" y="16271"/>
                  <a:pt x="17151" y="16189"/>
                  <a:pt x="17234" y="16167"/>
                </a:cubicBezTo>
                <a:cubicBezTo>
                  <a:pt x="17325" y="16117"/>
                  <a:pt x="17412" y="16236"/>
                  <a:pt x="17486" y="16251"/>
                </a:cubicBezTo>
                <a:cubicBezTo>
                  <a:pt x="17591" y="16273"/>
                  <a:pt x="17682" y="16172"/>
                  <a:pt x="17778" y="16231"/>
                </a:cubicBezTo>
                <a:cubicBezTo>
                  <a:pt x="17922" y="16272"/>
                  <a:pt x="17836" y="16455"/>
                  <a:pt x="17967" y="16491"/>
                </a:cubicBezTo>
                <a:cubicBezTo>
                  <a:pt x="18062" y="16544"/>
                  <a:pt x="18188" y="16456"/>
                  <a:pt x="18225" y="16413"/>
                </a:cubicBezTo>
                <a:cubicBezTo>
                  <a:pt x="18369" y="16247"/>
                  <a:pt x="18056" y="15975"/>
                  <a:pt x="18299" y="15856"/>
                </a:cubicBezTo>
                <a:cubicBezTo>
                  <a:pt x="18497" y="15758"/>
                  <a:pt x="18746" y="15898"/>
                  <a:pt x="18975" y="15856"/>
                </a:cubicBezTo>
                <a:cubicBezTo>
                  <a:pt x="19040" y="15843"/>
                  <a:pt x="19096" y="15820"/>
                  <a:pt x="19144" y="15796"/>
                </a:cubicBezTo>
                <a:cubicBezTo>
                  <a:pt x="19197" y="15770"/>
                  <a:pt x="19246" y="15756"/>
                  <a:pt x="19267" y="15705"/>
                </a:cubicBezTo>
                <a:cubicBezTo>
                  <a:pt x="19276" y="15694"/>
                  <a:pt x="19276" y="15674"/>
                  <a:pt x="19276" y="15654"/>
                </a:cubicBezTo>
                <a:cubicBezTo>
                  <a:pt x="19224" y="15611"/>
                  <a:pt x="19177" y="15554"/>
                  <a:pt x="19096" y="15536"/>
                </a:cubicBezTo>
                <a:cubicBezTo>
                  <a:pt x="19001" y="15515"/>
                  <a:pt x="18914" y="15560"/>
                  <a:pt x="18829" y="15536"/>
                </a:cubicBezTo>
                <a:cubicBezTo>
                  <a:pt x="18781" y="15522"/>
                  <a:pt x="18759" y="15487"/>
                  <a:pt x="18723" y="15465"/>
                </a:cubicBezTo>
                <a:cubicBezTo>
                  <a:pt x="18697" y="15298"/>
                  <a:pt x="18775" y="15326"/>
                  <a:pt x="18852" y="15225"/>
                </a:cubicBezTo>
                <a:cubicBezTo>
                  <a:pt x="18884" y="15184"/>
                  <a:pt x="18876" y="15123"/>
                  <a:pt x="18901" y="15076"/>
                </a:cubicBezTo>
                <a:cubicBezTo>
                  <a:pt x="18939" y="15004"/>
                  <a:pt x="19021" y="14960"/>
                  <a:pt x="19047" y="14875"/>
                </a:cubicBezTo>
                <a:cubicBezTo>
                  <a:pt x="19079" y="14769"/>
                  <a:pt x="18936" y="14676"/>
                  <a:pt x="18909" y="14596"/>
                </a:cubicBezTo>
                <a:cubicBezTo>
                  <a:pt x="18878" y="14505"/>
                  <a:pt x="18986" y="14364"/>
                  <a:pt x="19038" y="14336"/>
                </a:cubicBezTo>
                <a:cubicBezTo>
                  <a:pt x="19188" y="14255"/>
                  <a:pt x="19464" y="14397"/>
                  <a:pt x="19648" y="14290"/>
                </a:cubicBezTo>
                <a:cubicBezTo>
                  <a:pt x="19715" y="14251"/>
                  <a:pt x="19748" y="14181"/>
                  <a:pt x="19797" y="14128"/>
                </a:cubicBezTo>
                <a:cubicBezTo>
                  <a:pt x="19848" y="14071"/>
                  <a:pt x="19948" y="14048"/>
                  <a:pt x="20000" y="13992"/>
                </a:cubicBezTo>
                <a:cubicBezTo>
                  <a:pt x="20082" y="13905"/>
                  <a:pt x="20098" y="13852"/>
                  <a:pt x="20284" y="13862"/>
                </a:cubicBezTo>
                <a:cubicBezTo>
                  <a:pt x="20307" y="13881"/>
                  <a:pt x="20345" y="13891"/>
                  <a:pt x="20364" y="13913"/>
                </a:cubicBezTo>
                <a:cubicBezTo>
                  <a:pt x="20405" y="13957"/>
                  <a:pt x="20436" y="14034"/>
                  <a:pt x="20470" y="14082"/>
                </a:cubicBezTo>
                <a:cubicBezTo>
                  <a:pt x="20504" y="14089"/>
                  <a:pt x="20534" y="14111"/>
                  <a:pt x="20584" y="14102"/>
                </a:cubicBezTo>
                <a:cubicBezTo>
                  <a:pt x="20716" y="14079"/>
                  <a:pt x="20958" y="13991"/>
                  <a:pt x="20911" y="13835"/>
                </a:cubicBezTo>
                <a:cubicBezTo>
                  <a:pt x="20883" y="13746"/>
                  <a:pt x="20730" y="13595"/>
                  <a:pt x="20633" y="13563"/>
                </a:cubicBezTo>
                <a:cubicBezTo>
                  <a:pt x="20514" y="13523"/>
                  <a:pt x="20416" y="13551"/>
                  <a:pt x="20356" y="13460"/>
                </a:cubicBezTo>
                <a:cubicBezTo>
                  <a:pt x="20335" y="13428"/>
                  <a:pt x="20327" y="13375"/>
                  <a:pt x="20341" y="13336"/>
                </a:cubicBezTo>
                <a:cubicBezTo>
                  <a:pt x="20376" y="13237"/>
                  <a:pt x="20469" y="13174"/>
                  <a:pt x="20576" y="13135"/>
                </a:cubicBezTo>
                <a:cubicBezTo>
                  <a:pt x="20664" y="13103"/>
                  <a:pt x="20760" y="13095"/>
                  <a:pt x="20796" y="13024"/>
                </a:cubicBezTo>
                <a:cubicBezTo>
                  <a:pt x="20849" y="12922"/>
                  <a:pt x="20717" y="12799"/>
                  <a:pt x="20779" y="12726"/>
                </a:cubicBezTo>
                <a:cubicBezTo>
                  <a:pt x="20805" y="12612"/>
                  <a:pt x="21085" y="12606"/>
                  <a:pt x="21211" y="12564"/>
                </a:cubicBezTo>
                <a:cubicBezTo>
                  <a:pt x="21300" y="12534"/>
                  <a:pt x="21324" y="12488"/>
                  <a:pt x="21381" y="12433"/>
                </a:cubicBezTo>
                <a:cubicBezTo>
                  <a:pt x="21375" y="12253"/>
                  <a:pt x="21127" y="12307"/>
                  <a:pt x="21146" y="12095"/>
                </a:cubicBezTo>
                <a:cubicBezTo>
                  <a:pt x="21181" y="12068"/>
                  <a:pt x="21204" y="12029"/>
                  <a:pt x="21243" y="12006"/>
                </a:cubicBezTo>
                <a:cubicBezTo>
                  <a:pt x="21334" y="11951"/>
                  <a:pt x="21358" y="11930"/>
                  <a:pt x="21430" y="11862"/>
                </a:cubicBezTo>
                <a:cubicBezTo>
                  <a:pt x="21431" y="11683"/>
                  <a:pt x="21194" y="11716"/>
                  <a:pt x="21048" y="11654"/>
                </a:cubicBezTo>
                <a:cubicBezTo>
                  <a:pt x="21015" y="11640"/>
                  <a:pt x="21000" y="11610"/>
                  <a:pt x="20974" y="11590"/>
                </a:cubicBezTo>
                <a:cubicBezTo>
                  <a:pt x="20974" y="11572"/>
                  <a:pt x="20974" y="11555"/>
                  <a:pt x="20974" y="11537"/>
                </a:cubicBezTo>
                <a:cubicBezTo>
                  <a:pt x="21002" y="11514"/>
                  <a:pt x="21021" y="11484"/>
                  <a:pt x="21057" y="11466"/>
                </a:cubicBezTo>
                <a:cubicBezTo>
                  <a:pt x="21168" y="11413"/>
                  <a:pt x="21322" y="11415"/>
                  <a:pt x="21423" y="11356"/>
                </a:cubicBezTo>
                <a:cubicBezTo>
                  <a:pt x="21495" y="11315"/>
                  <a:pt x="21574" y="11174"/>
                  <a:pt x="21504" y="11083"/>
                </a:cubicBezTo>
                <a:cubicBezTo>
                  <a:pt x="21448" y="11009"/>
                  <a:pt x="21318" y="10959"/>
                  <a:pt x="21203" y="10934"/>
                </a:cubicBezTo>
                <a:cubicBezTo>
                  <a:pt x="20983" y="10886"/>
                  <a:pt x="20840" y="11005"/>
                  <a:pt x="20690" y="11044"/>
                </a:cubicBezTo>
                <a:cubicBezTo>
                  <a:pt x="20593" y="11057"/>
                  <a:pt x="20496" y="11070"/>
                  <a:pt x="20398" y="11083"/>
                </a:cubicBezTo>
                <a:cubicBezTo>
                  <a:pt x="20326" y="11101"/>
                  <a:pt x="20194" y="11158"/>
                  <a:pt x="20089" y="11121"/>
                </a:cubicBezTo>
                <a:cubicBezTo>
                  <a:pt x="20051" y="11108"/>
                  <a:pt x="20039" y="11075"/>
                  <a:pt x="20015" y="11050"/>
                </a:cubicBezTo>
                <a:cubicBezTo>
                  <a:pt x="20022" y="10894"/>
                  <a:pt x="20237" y="10890"/>
                  <a:pt x="20332" y="10804"/>
                </a:cubicBezTo>
                <a:cubicBezTo>
                  <a:pt x="20396" y="10746"/>
                  <a:pt x="20378" y="10623"/>
                  <a:pt x="20430" y="10557"/>
                </a:cubicBezTo>
                <a:cubicBezTo>
                  <a:pt x="20491" y="10479"/>
                  <a:pt x="20614" y="10442"/>
                  <a:pt x="20682" y="10369"/>
                </a:cubicBezTo>
                <a:cubicBezTo>
                  <a:pt x="20800" y="10242"/>
                  <a:pt x="20905" y="9931"/>
                  <a:pt x="20756" y="9765"/>
                </a:cubicBezTo>
                <a:cubicBezTo>
                  <a:pt x="20696" y="9699"/>
                  <a:pt x="20530" y="9623"/>
                  <a:pt x="20356" y="9654"/>
                </a:cubicBezTo>
                <a:cubicBezTo>
                  <a:pt x="20278" y="9668"/>
                  <a:pt x="20170" y="9709"/>
                  <a:pt x="20063" y="9688"/>
                </a:cubicBezTo>
                <a:cubicBezTo>
                  <a:pt x="19964" y="9668"/>
                  <a:pt x="19869" y="9604"/>
                  <a:pt x="19820" y="9544"/>
                </a:cubicBezTo>
                <a:cubicBezTo>
                  <a:pt x="19804" y="9524"/>
                  <a:pt x="19805" y="9498"/>
                  <a:pt x="19788" y="9480"/>
                </a:cubicBezTo>
                <a:cubicBezTo>
                  <a:pt x="19802" y="9355"/>
                  <a:pt x="19965" y="9347"/>
                  <a:pt x="20063" y="9290"/>
                </a:cubicBezTo>
                <a:cubicBezTo>
                  <a:pt x="20154" y="9238"/>
                  <a:pt x="20162" y="9145"/>
                  <a:pt x="20210" y="9057"/>
                </a:cubicBezTo>
                <a:cubicBezTo>
                  <a:pt x="20248" y="8987"/>
                  <a:pt x="20323" y="8927"/>
                  <a:pt x="20349" y="8849"/>
                </a:cubicBezTo>
                <a:cubicBezTo>
                  <a:pt x="20367" y="8796"/>
                  <a:pt x="20338" y="8733"/>
                  <a:pt x="20315" y="8707"/>
                </a:cubicBezTo>
                <a:cubicBezTo>
                  <a:pt x="20282" y="8669"/>
                  <a:pt x="20121" y="8573"/>
                  <a:pt x="20023" y="8590"/>
                </a:cubicBezTo>
                <a:cubicBezTo>
                  <a:pt x="19929" y="8607"/>
                  <a:pt x="19800" y="8655"/>
                  <a:pt x="19682" y="8616"/>
                </a:cubicBezTo>
                <a:cubicBezTo>
                  <a:pt x="19551" y="8572"/>
                  <a:pt x="19540" y="8435"/>
                  <a:pt x="19396" y="8408"/>
                </a:cubicBezTo>
                <a:cubicBezTo>
                  <a:pt x="19339" y="8397"/>
                  <a:pt x="19267" y="8425"/>
                  <a:pt x="19227" y="8435"/>
                </a:cubicBezTo>
                <a:cubicBezTo>
                  <a:pt x="19110" y="8463"/>
                  <a:pt x="18998" y="8489"/>
                  <a:pt x="18884" y="8513"/>
                </a:cubicBezTo>
                <a:cubicBezTo>
                  <a:pt x="18798" y="8530"/>
                  <a:pt x="18647" y="8510"/>
                  <a:pt x="18680" y="8421"/>
                </a:cubicBezTo>
                <a:cubicBezTo>
                  <a:pt x="18716" y="8326"/>
                  <a:pt x="18917" y="8321"/>
                  <a:pt x="19015" y="8272"/>
                </a:cubicBezTo>
                <a:cubicBezTo>
                  <a:pt x="19101" y="8230"/>
                  <a:pt x="19177" y="8169"/>
                  <a:pt x="19276" y="8136"/>
                </a:cubicBezTo>
                <a:cubicBezTo>
                  <a:pt x="19349" y="8123"/>
                  <a:pt x="19421" y="8110"/>
                  <a:pt x="19494" y="8097"/>
                </a:cubicBezTo>
                <a:cubicBezTo>
                  <a:pt x="19560" y="8069"/>
                  <a:pt x="19588" y="7998"/>
                  <a:pt x="19648" y="7966"/>
                </a:cubicBezTo>
                <a:cubicBezTo>
                  <a:pt x="19707" y="7935"/>
                  <a:pt x="19811" y="7945"/>
                  <a:pt x="19869" y="7914"/>
                </a:cubicBezTo>
                <a:cubicBezTo>
                  <a:pt x="19919" y="7887"/>
                  <a:pt x="19939" y="7825"/>
                  <a:pt x="19974" y="7786"/>
                </a:cubicBezTo>
                <a:cubicBezTo>
                  <a:pt x="20058" y="7694"/>
                  <a:pt x="20177" y="7675"/>
                  <a:pt x="20178" y="7512"/>
                </a:cubicBezTo>
                <a:cubicBezTo>
                  <a:pt x="20145" y="7485"/>
                  <a:pt x="20127" y="7450"/>
                  <a:pt x="20080" y="7434"/>
                </a:cubicBezTo>
                <a:cubicBezTo>
                  <a:pt x="19906" y="7374"/>
                  <a:pt x="19754" y="7417"/>
                  <a:pt x="19771" y="7214"/>
                </a:cubicBezTo>
                <a:cubicBezTo>
                  <a:pt x="19797" y="7193"/>
                  <a:pt x="19815" y="7158"/>
                  <a:pt x="19845" y="7141"/>
                </a:cubicBezTo>
                <a:cubicBezTo>
                  <a:pt x="19901" y="7111"/>
                  <a:pt x="19996" y="7097"/>
                  <a:pt x="20055" y="7070"/>
                </a:cubicBezTo>
                <a:cubicBezTo>
                  <a:pt x="20096" y="6931"/>
                  <a:pt x="19905" y="6922"/>
                  <a:pt x="19797" y="6862"/>
                </a:cubicBezTo>
                <a:cubicBezTo>
                  <a:pt x="19769" y="6847"/>
                  <a:pt x="19755" y="6817"/>
                  <a:pt x="19731" y="6798"/>
                </a:cubicBezTo>
                <a:cubicBezTo>
                  <a:pt x="19732" y="6640"/>
                  <a:pt x="19875" y="6495"/>
                  <a:pt x="20000" y="6435"/>
                </a:cubicBezTo>
                <a:cubicBezTo>
                  <a:pt x="20065" y="6403"/>
                  <a:pt x="20143" y="6397"/>
                  <a:pt x="20203" y="6364"/>
                </a:cubicBezTo>
                <a:cubicBezTo>
                  <a:pt x="20250" y="6338"/>
                  <a:pt x="20345" y="6239"/>
                  <a:pt x="20284" y="6174"/>
                </a:cubicBezTo>
                <a:cubicBezTo>
                  <a:pt x="20236" y="6070"/>
                  <a:pt x="20002" y="6150"/>
                  <a:pt x="19894" y="6096"/>
                </a:cubicBezTo>
                <a:cubicBezTo>
                  <a:pt x="19759" y="6029"/>
                  <a:pt x="19842" y="5898"/>
                  <a:pt x="19763" y="5804"/>
                </a:cubicBezTo>
                <a:cubicBezTo>
                  <a:pt x="19685" y="5712"/>
                  <a:pt x="19435" y="5747"/>
                  <a:pt x="19348" y="5662"/>
                </a:cubicBezTo>
                <a:cubicBezTo>
                  <a:pt x="19286" y="5601"/>
                  <a:pt x="19328" y="5473"/>
                  <a:pt x="19324" y="5376"/>
                </a:cubicBezTo>
                <a:cubicBezTo>
                  <a:pt x="19322" y="5322"/>
                  <a:pt x="19289" y="5260"/>
                  <a:pt x="19333" y="5221"/>
                </a:cubicBezTo>
                <a:cubicBezTo>
                  <a:pt x="19369" y="5147"/>
                  <a:pt x="19504" y="5176"/>
                  <a:pt x="19608" y="5155"/>
                </a:cubicBezTo>
                <a:cubicBezTo>
                  <a:pt x="19732" y="5129"/>
                  <a:pt x="19829" y="5087"/>
                  <a:pt x="19886" y="5006"/>
                </a:cubicBezTo>
                <a:cubicBezTo>
                  <a:pt x="19908" y="4973"/>
                  <a:pt x="19942" y="4888"/>
                  <a:pt x="19900" y="4844"/>
                </a:cubicBezTo>
                <a:cubicBezTo>
                  <a:pt x="19856" y="4743"/>
                  <a:pt x="19645" y="4794"/>
                  <a:pt x="19600" y="4661"/>
                </a:cubicBezTo>
                <a:cubicBezTo>
                  <a:pt x="19559" y="4540"/>
                  <a:pt x="19793" y="4409"/>
                  <a:pt x="19706" y="4220"/>
                </a:cubicBezTo>
                <a:cubicBezTo>
                  <a:pt x="19669" y="4140"/>
                  <a:pt x="19571" y="4119"/>
                  <a:pt x="19494" y="4071"/>
                </a:cubicBezTo>
                <a:cubicBezTo>
                  <a:pt x="19311" y="4076"/>
                  <a:pt x="19342" y="4233"/>
                  <a:pt x="19178" y="4259"/>
                </a:cubicBezTo>
                <a:cubicBezTo>
                  <a:pt x="19016" y="4284"/>
                  <a:pt x="18946" y="4083"/>
                  <a:pt x="18812" y="4057"/>
                </a:cubicBezTo>
                <a:cubicBezTo>
                  <a:pt x="18693" y="4034"/>
                  <a:pt x="18536" y="4154"/>
                  <a:pt x="18428" y="4078"/>
                </a:cubicBezTo>
                <a:cubicBezTo>
                  <a:pt x="18300" y="4042"/>
                  <a:pt x="18371" y="3914"/>
                  <a:pt x="18331" y="3806"/>
                </a:cubicBezTo>
                <a:cubicBezTo>
                  <a:pt x="18320" y="3777"/>
                  <a:pt x="18291" y="3756"/>
                  <a:pt x="18274" y="3733"/>
                </a:cubicBezTo>
                <a:cubicBezTo>
                  <a:pt x="18073" y="3697"/>
                  <a:pt x="17900" y="3831"/>
                  <a:pt x="17818" y="3934"/>
                </a:cubicBezTo>
                <a:cubicBezTo>
                  <a:pt x="17747" y="4025"/>
                  <a:pt x="17715" y="4124"/>
                  <a:pt x="17543" y="4117"/>
                </a:cubicBezTo>
                <a:cubicBezTo>
                  <a:pt x="17504" y="4086"/>
                  <a:pt x="17455" y="4066"/>
                  <a:pt x="17429" y="4025"/>
                </a:cubicBezTo>
                <a:cubicBezTo>
                  <a:pt x="17175" y="3638"/>
                  <a:pt x="17816" y="3597"/>
                  <a:pt x="17950" y="3363"/>
                </a:cubicBezTo>
                <a:cubicBezTo>
                  <a:pt x="18043" y="3198"/>
                  <a:pt x="17875" y="3120"/>
                  <a:pt x="17844" y="2999"/>
                </a:cubicBezTo>
                <a:cubicBezTo>
                  <a:pt x="17832" y="2953"/>
                  <a:pt x="17869" y="2904"/>
                  <a:pt x="17884" y="2876"/>
                </a:cubicBezTo>
                <a:cubicBezTo>
                  <a:pt x="17926" y="2796"/>
                  <a:pt x="17963" y="2687"/>
                  <a:pt x="17909" y="2603"/>
                </a:cubicBezTo>
                <a:cubicBezTo>
                  <a:pt x="17892" y="2575"/>
                  <a:pt x="17877" y="2547"/>
                  <a:pt x="17844" y="2532"/>
                </a:cubicBezTo>
                <a:cubicBezTo>
                  <a:pt x="17709" y="2474"/>
                  <a:pt x="17609" y="2576"/>
                  <a:pt x="17552" y="2624"/>
                </a:cubicBezTo>
                <a:cubicBezTo>
                  <a:pt x="17512" y="2657"/>
                  <a:pt x="17458" y="2687"/>
                  <a:pt x="17397" y="2701"/>
                </a:cubicBezTo>
                <a:cubicBezTo>
                  <a:pt x="17350" y="2713"/>
                  <a:pt x="17317" y="2708"/>
                  <a:pt x="17283" y="2727"/>
                </a:cubicBezTo>
                <a:cubicBezTo>
                  <a:pt x="17212" y="2767"/>
                  <a:pt x="17207" y="2853"/>
                  <a:pt x="17111" y="2876"/>
                </a:cubicBezTo>
                <a:cubicBezTo>
                  <a:pt x="17078" y="2894"/>
                  <a:pt x="17010" y="2890"/>
                  <a:pt x="16973" y="2876"/>
                </a:cubicBezTo>
                <a:cubicBezTo>
                  <a:pt x="16909" y="2850"/>
                  <a:pt x="16868" y="2791"/>
                  <a:pt x="16795" y="2772"/>
                </a:cubicBezTo>
                <a:cubicBezTo>
                  <a:pt x="16728" y="2770"/>
                  <a:pt x="16660" y="2768"/>
                  <a:pt x="16592" y="2766"/>
                </a:cubicBezTo>
                <a:cubicBezTo>
                  <a:pt x="16545" y="2756"/>
                  <a:pt x="16513" y="2732"/>
                  <a:pt x="16478" y="2713"/>
                </a:cubicBezTo>
                <a:cubicBezTo>
                  <a:pt x="16451" y="2618"/>
                  <a:pt x="16475" y="2530"/>
                  <a:pt x="16526" y="2461"/>
                </a:cubicBezTo>
                <a:cubicBezTo>
                  <a:pt x="16559" y="2418"/>
                  <a:pt x="16625" y="2348"/>
                  <a:pt x="16584" y="2267"/>
                </a:cubicBezTo>
                <a:cubicBezTo>
                  <a:pt x="16547" y="2194"/>
                  <a:pt x="16449" y="2144"/>
                  <a:pt x="16346" y="2123"/>
                </a:cubicBezTo>
                <a:cubicBezTo>
                  <a:pt x="16283" y="2110"/>
                  <a:pt x="16232" y="2121"/>
                  <a:pt x="16185" y="2098"/>
                </a:cubicBezTo>
                <a:cubicBezTo>
                  <a:pt x="16118" y="2065"/>
                  <a:pt x="16116" y="2001"/>
                  <a:pt x="16080" y="1942"/>
                </a:cubicBezTo>
                <a:cubicBezTo>
                  <a:pt x="16012" y="1834"/>
                  <a:pt x="15839" y="1731"/>
                  <a:pt x="15982" y="1584"/>
                </a:cubicBezTo>
                <a:cubicBezTo>
                  <a:pt x="16067" y="1497"/>
                  <a:pt x="16221" y="1541"/>
                  <a:pt x="16315" y="1488"/>
                </a:cubicBezTo>
                <a:cubicBezTo>
                  <a:pt x="16329" y="1479"/>
                  <a:pt x="16334" y="1459"/>
                  <a:pt x="16346" y="1449"/>
                </a:cubicBezTo>
                <a:cubicBezTo>
                  <a:pt x="16345" y="1308"/>
                  <a:pt x="16182" y="1228"/>
                  <a:pt x="16071" y="1170"/>
                </a:cubicBezTo>
                <a:cubicBezTo>
                  <a:pt x="16035" y="1151"/>
                  <a:pt x="15973" y="1108"/>
                  <a:pt x="15900" y="1124"/>
                </a:cubicBezTo>
                <a:cubicBezTo>
                  <a:pt x="15810" y="1143"/>
                  <a:pt x="15768" y="1215"/>
                  <a:pt x="15679" y="1234"/>
                </a:cubicBezTo>
                <a:cubicBezTo>
                  <a:pt x="15543" y="1263"/>
                  <a:pt x="15377" y="1155"/>
                  <a:pt x="15224" y="1156"/>
                </a:cubicBezTo>
                <a:cubicBezTo>
                  <a:pt x="15203" y="1173"/>
                  <a:pt x="15170" y="1182"/>
                  <a:pt x="15152" y="1202"/>
                </a:cubicBezTo>
                <a:cubicBezTo>
                  <a:pt x="15113" y="1245"/>
                  <a:pt x="15093" y="1302"/>
                  <a:pt x="15038" y="1332"/>
                </a:cubicBezTo>
                <a:cubicBezTo>
                  <a:pt x="15005" y="1349"/>
                  <a:pt x="14944" y="1355"/>
                  <a:pt x="14900" y="1344"/>
                </a:cubicBezTo>
                <a:cubicBezTo>
                  <a:pt x="14721" y="1297"/>
                  <a:pt x="14723" y="1134"/>
                  <a:pt x="14786" y="994"/>
                </a:cubicBezTo>
                <a:cubicBezTo>
                  <a:pt x="14798" y="967"/>
                  <a:pt x="14816" y="916"/>
                  <a:pt x="14802" y="877"/>
                </a:cubicBezTo>
                <a:cubicBezTo>
                  <a:pt x="14781" y="815"/>
                  <a:pt x="14716" y="751"/>
                  <a:pt x="14680" y="695"/>
                </a:cubicBezTo>
                <a:cubicBezTo>
                  <a:pt x="14616" y="597"/>
                  <a:pt x="14568" y="511"/>
                  <a:pt x="14445" y="461"/>
                </a:cubicBezTo>
                <a:cubicBezTo>
                  <a:pt x="14405" y="446"/>
                  <a:pt x="14318" y="428"/>
                  <a:pt x="14273" y="454"/>
                </a:cubicBezTo>
                <a:cubicBezTo>
                  <a:pt x="14150" y="490"/>
                  <a:pt x="14245" y="677"/>
                  <a:pt x="14087" y="715"/>
                </a:cubicBezTo>
                <a:cubicBezTo>
                  <a:pt x="14039" y="740"/>
                  <a:pt x="13955" y="721"/>
                  <a:pt x="13915" y="701"/>
                </a:cubicBezTo>
                <a:cubicBezTo>
                  <a:pt x="13864" y="676"/>
                  <a:pt x="13828" y="629"/>
                  <a:pt x="13777" y="603"/>
                </a:cubicBezTo>
                <a:cubicBezTo>
                  <a:pt x="13583" y="506"/>
                  <a:pt x="13180" y="500"/>
                  <a:pt x="13199" y="740"/>
                </a:cubicBezTo>
                <a:cubicBezTo>
                  <a:pt x="13212" y="750"/>
                  <a:pt x="13220" y="770"/>
                  <a:pt x="13233" y="779"/>
                </a:cubicBezTo>
                <a:cubicBezTo>
                  <a:pt x="13274" y="806"/>
                  <a:pt x="13333" y="809"/>
                  <a:pt x="13379" y="831"/>
                </a:cubicBezTo>
                <a:cubicBezTo>
                  <a:pt x="13410" y="847"/>
                  <a:pt x="13429" y="873"/>
                  <a:pt x="13460" y="889"/>
                </a:cubicBezTo>
                <a:cubicBezTo>
                  <a:pt x="13473" y="933"/>
                  <a:pt x="13480" y="958"/>
                  <a:pt x="13477" y="1007"/>
                </a:cubicBezTo>
                <a:cubicBezTo>
                  <a:pt x="13434" y="1043"/>
                  <a:pt x="13412" y="1080"/>
                  <a:pt x="13345" y="1097"/>
                </a:cubicBezTo>
                <a:cubicBezTo>
                  <a:pt x="13281" y="1113"/>
                  <a:pt x="13191" y="1095"/>
                  <a:pt x="13136" y="1117"/>
                </a:cubicBezTo>
                <a:cubicBezTo>
                  <a:pt x="13114" y="1135"/>
                  <a:pt x="13092" y="1152"/>
                  <a:pt x="13070" y="1170"/>
                </a:cubicBezTo>
                <a:cubicBezTo>
                  <a:pt x="13047" y="1183"/>
                  <a:pt x="13018" y="1188"/>
                  <a:pt x="12996" y="1202"/>
                </a:cubicBezTo>
                <a:cubicBezTo>
                  <a:pt x="12787" y="1196"/>
                  <a:pt x="12751" y="1051"/>
                  <a:pt x="12526" y="1065"/>
                </a:cubicBezTo>
                <a:cubicBezTo>
                  <a:pt x="12507" y="1076"/>
                  <a:pt x="12487" y="1086"/>
                  <a:pt x="12468" y="1097"/>
                </a:cubicBezTo>
                <a:cubicBezTo>
                  <a:pt x="12416" y="1158"/>
                  <a:pt x="12434" y="1275"/>
                  <a:pt x="12377" y="1337"/>
                </a:cubicBezTo>
                <a:cubicBezTo>
                  <a:pt x="12349" y="1368"/>
                  <a:pt x="12267" y="1407"/>
                  <a:pt x="12183" y="1389"/>
                </a:cubicBezTo>
                <a:cubicBezTo>
                  <a:pt x="12147" y="1382"/>
                  <a:pt x="12104" y="1351"/>
                  <a:pt x="12045" y="1364"/>
                </a:cubicBezTo>
                <a:cubicBezTo>
                  <a:pt x="11986" y="1377"/>
                  <a:pt x="11955" y="1430"/>
                  <a:pt x="11899" y="1449"/>
                </a:cubicBezTo>
                <a:cubicBezTo>
                  <a:pt x="11796" y="1482"/>
                  <a:pt x="11667" y="1415"/>
                  <a:pt x="11630" y="1371"/>
                </a:cubicBezTo>
                <a:cubicBezTo>
                  <a:pt x="11494" y="1210"/>
                  <a:pt x="11773" y="1107"/>
                  <a:pt x="11736" y="962"/>
                </a:cubicBezTo>
                <a:cubicBezTo>
                  <a:pt x="11722" y="907"/>
                  <a:pt x="11689" y="885"/>
                  <a:pt x="11655" y="850"/>
                </a:cubicBezTo>
                <a:cubicBezTo>
                  <a:pt x="11429" y="841"/>
                  <a:pt x="11409" y="1030"/>
                  <a:pt x="11143" y="1019"/>
                </a:cubicBezTo>
                <a:cubicBezTo>
                  <a:pt x="11101" y="988"/>
                  <a:pt x="11051" y="976"/>
                  <a:pt x="11028" y="928"/>
                </a:cubicBezTo>
                <a:cubicBezTo>
                  <a:pt x="11010" y="890"/>
                  <a:pt x="11038" y="836"/>
                  <a:pt x="11020" y="793"/>
                </a:cubicBezTo>
                <a:cubicBezTo>
                  <a:pt x="11012" y="773"/>
                  <a:pt x="10984" y="757"/>
                  <a:pt x="10971" y="740"/>
                </a:cubicBezTo>
                <a:cubicBezTo>
                  <a:pt x="10582" y="661"/>
                  <a:pt x="10663" y="935"/>
                  <a:pt x="10427" y="1012"/>
                </a:cubicBezTo>
                <a:cubicBezTo>
                  <a:pt x="10354" y="1036"/>
                  <a:pt x="10272" y="1017"/>
                  <a:pt x="10183" y="1033"/>
                </a:cubicBezTo>
                <a:cubicBezTo>
                  <a:pt x="10082" y="1050"/>
                  <a:pt x="9895" y="1094"/>
                  <a:pt x="9800" y="1046"/>
                </a:cubicBezTo>
                <a:cubicBezTo>
                  <a:pt x="9719" y="1006"/>
                  <a:pt x="9715" y="891"/>
                  <a:pt x="9630" y="857"/>
                </a:cubicBezTo>
                <a:cubicBezTo>
                  <a:pt x="9563" y="853"/>
                  <a:pt x="9495" y="849"/>
                  <a:pt x="9427" y="845"/>
                </a:cubicBezTo>
                <a:cubicBezTo>
                  <a:pt x="9377" y="834"/>
                  <a:pt x="9351" y="800"/>
                  <a:pt x="9313" y="779"/>
                </a:cubicBezTo>
                <a:cubicBezTo>
                  <a:pt x="9306" y="752"/>
                  <a:pt x="9282" y="710"/>
                  <a:pt x="9296" y="669"/>
                </a:cubicBezTo>
                <a:cubicBezTo>
                  <a:pt x="9306" y="639"/>
                  <a:pt x="9340" y="607"/>
                  <a:pt x="9353" y="578"/>
                </a:cubicBezTo>
                <a:cubicBezTo>
                  <a:pt x="9388" y="500"/>
                  <a:pt x="9324" y="409"/>
                  <a:pt x="9256" y="390"/>
                </a:cubicBezTo>
                <a:cubicBezTo>
                  <a:pt x="9145" y="337"/>
                  <a:pt x="9007" y="506"/>
                  <a:pt x="8881" y="429"/>
                </a:cubicBezTo>
                <a:cubicBezTo>
                  <a:pt x="8823" y="412"/>
                  <a:pt x="8763" y="343"/>
                  <a:pt x="8783" y="267"/>
                </a:cubicBezTo>
                <a:cubicBezTo>
                  <a:pt x="8790" y="241"/>
                  <a:pt x="8811" y="197"/>
                  <a:pt x="8800" y="162"/>
                </a:cubicBezTo>
                <a:cubicBezTo>
                  <a:pt x="8767" y="52"/>
                  <a:pt x="8635" y="-1"/>
                  <a:pt x="8459" y="0"/>
                </a:cubicBezTo>
                <a:close/>
                <a:moveTo>
                  <a:pt x="9783" y="16089"/>
                </a:moveTo>
                <a:cubicBezTo>
                  <a:pt x="9851" y="16101"/>
                  <a:pt x="9914" y="16135"/>
                  <a:pt x="9976" y="16175"/>
                </a:cubicBezTo>
                <a:cubicBezTo>
                  <a:pt x="9976" y="16474"/>
                  <a:pt x="9976" y="16799"/>
                  <a:pt x="9976" y="17097"/>
                </a:cubicBezTo>
                <a:cubicBezTo>
                  <a:pt x="9976" y="17096"/>
                  <a:pt x="9882" y="17286"/>
                  <a:pt x="9671" y="17127"/>
                </a:cubicBezTo>
                <a:cubicBezTo>
                  <a:pt x="9541" y="17029"/>
                  <a:pt x="8872" y="16498"/>
                  <a:pt x="8804" y="16444"/>
                </a:cubicBezTo>
                <a:cubicBezTo>
                  <a:pt x="8867" y="16377"/>
                  <a:pt x="8923" y="16299"/>
                  <a:pt x="9020" y="16270"/>
                </a:cubicBezTo>
                <a:cubicBezTo>
                  <a:pt x="9144" y="16233"/>
                  <a:pt x="9233" y="16324"/>
                  <a:pt x="9361" y="16297"/>
                </a:cubicBezTo>
                <a:cubicBezTo>
                  <a:pt x="9503" y="16267"/>
                  <a:pt x="9621" y="16059"/>
                  <a:pt x="9783" y="16089"/>
                </a:cubicBezTo>
                <a:close/>
                <a:moveTo>
                  <a:pt x="12111" y="16270"/>
                </a:moveTo>
                <a:cubicBezTo>
                  <a:pt x="12207" y="16287"/>
                  <a:pt x="12265" y="16333"/>
                  <a:pt x="12337" y="16368"/>
                </a:cubicBezTo>
                <a:cubicBezTo>
                  <a:pt x="12474" y="16434"/>
                  <a:pt x="12782" y="16524"/>
                  <a:pt x="13025" y="16479"/>
                </a:cubicBezTo>
                <a:lnTo>
                  <a:pt x="11863" y="17379"/>
                </a:lnTo>
                <a:cubicBezTo>
                  <a:pt x="11863" y="17379"/>
                  <a:pt x="11551" y="17522"/>
                  <a:pt x="11551" y="17276"/>
                </a:cubicBezTo>
                <a:cubicBezTo>
                  <a:pt x="11551" y="16969"/>
                  <a:pt x="11551" y="16667"/>
                  <a:pt x="11551" y="16388"/>
                </a:cubicBezTo>
                <a:cubicBezTo>
                  <a:pt x="11678" y="16360"/>
                  <a:pt x="11794" y="16339"/>
                  <a:pt x="11916" y="16304"/>
                </a:cubicBezTo>
                <a:cubicBezTo>
                  <a:pt x="11961" y="16290"/>
                  <a:pt x="12043" y="16258"/>
                  <a:pt x="12111" y="1627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316" name="Tree"/>
          <p:cNvSpPr/>
          <p:nvPr/>
        </p:nvSpPr>
        <p:spPr>
          <a:xfrm>
            <a:off x="19799365" y="3937053"/>
            <a:ext cx="1633119" cy="2052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599" extrusionOk="0">
                <a:moveTo>
                  <a:pt x="8459" y="0"/>
                </a:moveTo>
                <a:cubicBezTo>
                  <a:pt x="8430" y="17"/>
                  <a:pt x="8385" y="18"/>
                  <a:pt x="8353" y="33"/>
                </a:cubicBezTo>
                <a:cubicBezTo>
                  <a:pt x="8261" y="78"/>
                  <a:pt x="8167" y="149"/>
                  <a:pt x="8141" y="246"/>
                </a:cubicBezTo>
                <a:cubicBezTo>
                  <a:pt x="8125" y="312"/>
                  <a:pt x="8192" y="361"/>
                  <a:pt x="8214" y="402"/>
                </a:cubicBezTo>
                <a:cubicBezTo>
                  <a:pt x="8257" y="487"/>
                  <a:pt x="8232" y="654"/>
                  <a:pt x="8165" y="695"/>
                </a:cubicBezTo>
                <a:cubicBezTo>
                  <a:pt x="7901" y="855"/>
                  <a:pt x="7751" y="471"/>
                  <a:pt x="7483" y="603"/>
                </a:cubicBezTo>
                <a:cubicBezTo>
                  <a:pt x="7292" y="697"/>
                  <a:pt x="7290" y="946"/>
                  <a:pt x="7099" y="1039"/>
                </a:cubicBezTo>
                <a:cubicBezTo>
                  <a:pt x="6900" y="1137"/>
                  <a:pt x="6622" y="966"/>
                  <a:pt x="6475" y="1136"/>
                </a:cubicBezTo>
                <a:cubicBezTo>
                  <a:pt x="6388" y="1235"/>
                  <a:pt x="6463" y="1349"/>
                  <a:pt x="6426" y="1481"/>
                </a:cubicBezTo>
                <a:cubicBezTo>
                  <a:pt x="6398" y="1579"/>
                  <a:pt x="6346" y="1657"/>
                  <a:pt x="6237" y="1689"/>
                </a:cubicBezTo>
                <a:cubicBezTo>
                  <a:pt x="6076" y="1737"/>
                  <a:pt x="5956" y="1644"/>
                  <a:pt x="5848" y="1611"/>
                </a:cubicBezTo>
                <a:cubicBezTo>
                  <a:pt x="5762" y="1585"/>
                  <a:pt x="5646" y="1565"/>
                  <a:pt x="5539" y="1565"/>
                </a:cubicBezTo>
                <a:cubicBezTo>
                  <a:pt x="5464" y="1624"/>
                  <a:pt x="5379" y="1692"/>
                  <a:pt x="5261" y="1714"/>
                </a:cubicBezTo>
                <a:cubicBezTo>
                  <a:pt x="5120" y="1741"/>
                  <a:pt x="4959" y="1677"/>
                  <a:pt x="4863" y="1734"/>
                </a:cubicBezTo>
                <a:cubicBezTo>
                  <a:pt x="4686" y="1785"/>
                  <a:pt x="4799" y="2053"/>
                  <a:pt x="4700" y="2162"/>
                </a:cubicBezTo>
                <a:cubicBezTo>
                  <a:pt x="4661" y="2206"/>
                  <a:pt x="4580" y="2233"/>
                  <a:pt x="4505" y="2247"/>
                </a:cubicBezTo>
                <a:cubicBezTo>
                  <a:pt x="4434" y="2260"/>
                  <a:pt x="4370" y="2236"/>
                  <a:pt x="4327" y="2267"/>
                </a:cubicBezTo>
                <a:cubicBezTo>
                  <a:pt x="4227" y="2294"/>
                  <a:pt x="4275" y="2389"/>
                  <a:pt x="4238" y="2468"/>
                </a:cubicBezTo>
                <a:cubicBezTo>
                  <a:pt x="4191" y="2569"/>
                  <a:pt x="4058" y="2610"/>
                  <a:pt x="3992" y="2695"/>
                </a:cubicBezTo>
                <a:cubicBezTo>
                  <a:pt x="3972" y="2722"/>
                  <a:pt x="3959" y="2770"/>
                  <a:pt x="3986" y="2798"/>
                </a:cubicBezTo>
                <a:cubicBezTo>
                  <a:pt x="4059" y="2958"/>
                  <a:pt x="4397" y="2807"/>
                  <a:pt x="4547" y="2889"/>
                </a:cubicBezTo>
                <a:cubicBezTo>
                  <a:pt x="4665" y="2953"/>
                  <a:pt x="4571" y="3066"/>
                  <a:pt x="4571" y="3175"/>
                </a:cubicBezTo>
                <a:cubicBezTo>
                  <a:pt x="4590" y="3194"/>
                  <a:pt x="4609" y="3215"/>
                  <a:pt x="4628" y="3234"/>
                </a:cubicBezTo>
                <a:cubicBezTo>
                  <a:pt x="4735" y="3298"/>
                  <a:pt x="4862" y="3330"/>
                  <a:pt x="4848" y="3474"/>
                </a:cubicBezTo>
                <a:cubicBezTo>
                  <a:pt x="4803" y="3508"/>
                  <a:pt x="4772" y="3538"/>
                  <a:pt x="4700" y="3552"/>
                </a:cubicBezTo>
                <a:cubicBezTo>
                  <a:pt x="4588" y="3574"/>
                  <a:pt x="4456" y="3531"/>
                  <a:pt x="4376" y="3513"/>
                </a:cubicBezTo>
                <a:cubicBezTo>
                  <a:pt x="4149" y="3464"/>
                  <a:pt x="3817" y="3477"/>
                  <a:pt x="3709" y="3598"/>
                </a:cubicBezTo>
                <a:cubicBezTo>
                  <a:pt x="3589" y="3731"/>
                  <a:pt x="3770" y="3895"/>
                  <a:pt x="3806" y="4012"/>
                </a:cubicBezTo>
                <a:cubicBezTo>
                  <a:pt x="3803" y="4083"/>
                  <a:pt x="3800" y="4155"/>
                  <a:pt x="3798" y="4227"/>
                </a:cubicBezTo>
                <a:cubicBezTo>
                  <a:pt x="3798" y="4294"/>
                  <a:pt x="3826" y="4376"/>
                  <a:pt x="3783" y="4421"/>
                </a:cubicBezTo>
                <a:cubicBezTo>
                  <a:pt x="3753" y="4488"/>
                  <a:pt x="3639" y="4476"/>
                  <a:pt x="3571" y="4512"/>
                </a:cubicBezTo>
                <a:cubicBezTo>
                  <a:pt x="3490" y="4555"/>
                  <a:pt x="3456" y="4628"/>
                  <a:pt x="3342" y="4649"/>
                </a:cubicBezTo>
                <a:cubicBezTo>
                  <a:pt x="3224" y="4671"/>
                  <a:pt x="3170" y="4580"/>
                  <a:pt x="3130" y="4533"/>
                </a:cubicBezTo>
                <a:cubicBezTo>
                  <a:pt x="3063" y="4453"/>
                  <a:pt x="2866" y="4232"/>
                  <a:pt x="2667" y="4272"/>
                </a:cubicBezTo>
                <a:cubicBezTo>
                  <a:pt x="2585" y="4288"/>
                  <a:pt x="2495" y="4332"/>
                  <a:pt x="2463" y="4389"/>
                </a:cubicBezTo>
                <a:cubicBezTo>
                  <a:pt x="2436" y="4437"/>
                  <a:pt x="2457" y="4490"/>
                  <a:pt x="2440" y="4551"/>
                </a:cubicBezTo>
                <a:cubicBezTo>
                  <a:pt x="2417" y="4634"/>
                  <a:pt x="2376" y="4717"/>
                  <a:pt x="2302" y="4759"/>
                </a:cubicBezTo>
                <a:cubicBezTo>
                  <a:pt x="2247" y="4791"/>
                  <a:pt x="2129" y="4814"/>
                  <a:pt x="2033" y="4791"/>
                </a:cubicBezTo>
                <a:cubicBezTo>
                  <a:pt x="1997" y="4783"/>
                  <a:pt x="1939" y="4759"/>
                  <a:pt x="1879" y="4773"/>
                </a:cubicBezTo>
                <a:cubicBezTo>
                  <a:pt x="1806" y="4789"/>
                  <a:pt x="1753" y="4846"/>
                  <a:pt x="1692" y="4876"/>
                </a:cubicBezTo>
                <a:cubicBezTo>
                  <a:pt x="1601" y="4920"/>
                  <a:pt x="1481" y="4931"/>
                  <a:pt x="1398" y="4981"/>
                </a:cubicBezTo>
                <a:cubicBezTo>
                  <a:pt x="1375" y="4994"/>
                  <a:pt x="1368" y="5021"/>
                  <a:pt x="1349" y="5038"/>
                </a:cubicBezTo>
                <a:cubicBezTo>
                  <a:pt x="1349" y="5065"/>
                  <a:pt x="1351" y="5077"/>
                  <a:pt x="1366" y="5091"/>
                </a:cubicBezTo>
                <a:cubicBezTo>
                  <a:pt x="1388" y="5137"/>
                  <a:pt x="1444" y="5134"/>
                  <a:pt x="1497" y="5155"/>
                </a:cubicBezTo>
                <a:cubicBezTo>
                  <a:pt x="1568" y="5183"/>
                  <a:pt x="1616" y="5214"/>
                  <a:pt x="1644" y="5278"/>
                </a:cubicBezTo>
                <a:cubicBezTo>
                  <a:pt x="1655" y="5305"/>
                  <a:pt x="1666" y="5336"/>
                  <a:pt x="1644" y="5363"/>
                </a:cubicBezTo>
                <a:cubicBezTo>
                  <a:pt x="1612" y="5489"/>
                  <a:pt x="1370" y="5457"/>
                  <a:pt x="1317" y="5571"/>
                </a:cubicBezTo>
                <a:cubicBezTo>
                  <a:pt x="1240" y="5737"/>
                  <a:pt x="1504" y="5899"/>
                  <a:pt x="1635" y="5927"/>
                </a:cubicBezTo>
                <a:cubicBezTo>
                  <a:pt x="1749" y="5952"/>
                  <a:pt x="1826" y="5888"/>
                  <a:pt x="1896" y="5870"/>
                </a:cubicBezTo>
                <a:cubicBezTo>
                  <a:pt x="1942" y="5858"/>
                  <a:pt x="1987" y="5868"/>
                  <a:pt x="2033" y="5870"/>
                </a:cubicBezTo>
                <a:cubicBezTo>
                  <a:pt x="2058" y="5885"/>
                  <a:pt x="2083" y="5900"/>
                  <a:pt x="2107" y="5916"/>
                </a:cubicBezTo>
                <a:cubicBezTo>
                  <a:pt x="2185" y="6007"/>
                  <a:pt x="2091" y="6112"/>
                  <a:pt x="2065" y="6195"/>
                </a:cubicBezTo>
                <a:cubicBezTo>
                  <a:pt x="2036" y="6289"/>
                  <a:pt x="2113" y="6333"/>
                  <a:pt x="2131" y="6389"/>
                </a:cubicBezTo>
                <a:cubicBezTo>
                  <a:pt x="2148" y="6444"/>
                  <a:pt x="2094" y="6496"/>
                  <a:pt x="2082" y="6538"/>
                </a:cubicBezTo>
                <a:cubicBezTo>
                  <a:pt x="2071" y="6575"/>
                  <a:pt x="2092" y="6617"/>
                  <a:pt x="2099" y="6643"/>
                </a:cubicBezTo>
                <a:cubicBezTo>
                  <a:pt x="2126" y="6739"/>
                  <a:pt x="2057" y="6824"/>
                  <a:pt x="1993" y="6851"/>
                </a:cubicBezTo>
                <a:cubicBezTo>
                  <a:pt x="1752" y="6952"/>
                  <a:pt x="1622" y="6709"/>
                  <a:pt x="1383" y="6753"/>
                </a:cubicBezTo>
                <a:cubicBezTo>
                  <a:pt x="1248" y="6777"/>
                  <a:pt x="1071" y="6855"/>
                  <a:pt x="1146" y="7018"/>
                </a:cubicBezTo>
                <a:cubicBezTo>
                  <a:pt x="1189" y="7111"/>
                  <a:pt x="1404" y="7301"/>
                  <a:pt x="1601" y="7265"/>
                </a:cubicBezTo>
                <a:cubicBezTo>
                  <a:pt x="1701" y="7246"/>
                  <a:pt x="1839" y="7157"/>
                  <a:pt x="1959" y="7219"/>
                </a:cubicBezTo>
                <a:cubicBezTo>
                  <a:pt x="2115" y="7300"/>
                  <a:pt x="2032" y="7519"/>
                  <a:pt x="2205" y="7578"/>
                </a:cubicBezTo>
                <a:cubicBezTo>
                  <a:pt x="2424" y="7651"/>
                  <a:pt x="2911" y="7641"/>
                  <a:pt x="2895" y="7868"/>
                </a:cubicBezTo>
                <a:cubicBezTo>
                  <a:pt x="2847" y="7904"/>
                  <a:pt x="2819" y="7933"/>
                  <a:pt x="2741" y="7948"/>
                </a:cubicBezTo>
                <a:cubicBezTo>
                  <a:pt x="2601" y="7974"/>
                  <a:pt x="2449" y="7912"/>
                  <a:pt x="2334" y="7953"/>
                </a:cubicBezTo>
                <a:cubicBezTo>
                  <a:pt x="2209" y="7997"/>
                  <a:pt x="2215" y="8167"/>
                  <a:pt x="2016" y="8207"/>
                </a:cubicBezTo>
                <a:cubicBezTo>
                  <a:pt x="1873" y="8235"/>
                  <a:pt x="1783" y="8132"/>
                  <a:pt x="1707" y="8097"/>
                </a:cubicBezTo>
                <a:cubicBezTo>
                  <a:pt x="1603" y="8048"/>
                  <a:pt x="1436" y="8101"/>
                  <a:pt x="1366" y="8142"/>
                </a:cubicBezTo>
                <a:cubicBezTo>
                  <a:pt x="1342" y="8156"/>
                  <a:pt x="1330" y="8183"/>
                  <a:pt x="1309" y="8200"/>
                </a:cubicBezTo>
                <a:cubicBezTo>
                  <a:pt x="1309" y="8219"/>
                  <a:pt x="1309" y="8239"/>
                  <a:pt x="1309" y="8259"/>
                </a:cubicBezTo>
                <a:cubicBezTo>
                  <a:pt x="1336" y="8280"/>
                  <a:pt x="1353" y="8312"/>
                  <a:pt x="1383" y="8330"/>
                </a:cubicBezTo>
                <a:cubicBezTo>
                  <a:pt x="1433" y="8359"/>
                  <a:pt x="1598" y="8433"/>
                  <a:pt x="1521" y="8513"/>
                </a:cubicBezTo>
                <a:cubicBezTo>
                  <a:pt x="1467" y="8639"/>
                  <a:pt x="1114" y="8542"/>
                  <a:pt x="1048" y="8693"/>
                </a:cubicBezTo>
                <a:cubicBezTo>
                  <a:pt x="995" y="8755"/>
                  <a:pt x="1063" y="8845"/>
                  <a:pt x="1097" y="8881"/>
                </a:cubicBezTo>
                <a:cubicBezTo>
                  <a:pt x="1138" y="8924"/>
                  <a:pt x="1275" y="8996"/>
                  <a:pt x="1334" y="9032"/>
                </a:cubicBezTo>
                <a:cubicBezTo>
                  <a:pt x="1438" y="9094"/>
                  <a:pt x="1502" y="9186"/>
                  <a:pt x="1586" y="9265"/>
                </a:cubicBezTo>
                <a:cubicBezTo>
                  <a:pt x="1587" y="9412"/>
                  <a:pt x="1433" y="9383"/>
                  <a:pt x="1326" y="9441"/>
                </a:cubicBezTo>
                <a:cubicBezTo>
                  <a:pt x="1238" y="9489"/>
                  <a:pt x="1190" y="9573"/>
                  <a:pt x="1082" y="9610"/>
                </a:cubicBezTo>
                <a:cubicBezTo>
                  <a:pt x="989" y="9642"/>
                  <a:pt x="848" y="9610"/>
                  <a:pt x="756" y="9642"/>
                </a:cubicBezTo>
                <a:cubicBezTo>
                  <a:pt x="728" y="9732"/>
                  <a:pt x="793" y="9772"/>
                  <a:pt x="813" y="9855"/>
                </a:cubicBezTo>
                <a:cubicBezTo>
                  <a:pt x="837" y="9954"/>
                  <a:pt x="717" y="10040"/>
                  <a:pt x="782" y="10141"/>
                </a:cubicBezTo>
                <a:cubicBezTo>
                  <a:pt x="836" y="10226"/>
                  <a:pt x="962" y="10210"/>
                  <a:pt x="1091" y="10239"/>
                </a:cubicBezTo>
                <a:cubicBezTo>
                  <a:pt x="1164" y="10260"/>
                  <a:pt x="1236" y="10281"/>
                  <a:pt x="1309" y="10303"/>
                </a:cubicBezTo>
                <a:cubicBezTo>
                  <a:pt x="1361" y="10313"/>
                  <a:pt x="1458" y="10305"/>
                  <a:pt x="1497" y="10298"/>
                </a:cubicBezTo>
                <a:cubicBezTo>
                  <a:pt x="1563" y="10294"/>
                  <a:pt x="1627" y="10289"/>
                  <a:pt x="1692" y="10284"/>
                </a:cubicBezTo>
                <a:cubicBezTo>
                  <a:pt x="1773" y="10268"/>
                  <a:pt x="1865" y="10243"/>
                  <a:pt x="1944" y="10225"/>
                </a:cubicBezTo>
                <a:cubicBezTo>
                  <a:pt x="2121" y="10186"/>
                  <a:pt x="2333" y="10172"/>
                  <a:pt x="2408" y="10291"/>
                </a:cubicBezTo>
                <a:cubicBezTo>
                  <a:pt x="2419" y="10308"/>
                  <a:pt x="2437" y="10354"/>
                  <a:pt x="2423" y="10388"/>
                </a:cubicBezTo>
                <a:cubicBezTo>
                  <a:pt x="2393" y="10463"/>
                  <a:pt x="2281" y="10510"/>
                  <a:pt x="2196" y="10545"/>
                </a:cubicBezTo>
                <a:cubicBezTo>
                  <a:pt x="2041" y="10610"/>
                  <a:pt x="1692" y="10709"/>
                  <a:pt x="1601" y="10810"/>
                </a:cubicBezTo>
                <a:cubicBezTo>
                  <a:pt x="1487" y="10937"/>
                  <a:pt x="1624" y="11126"/>
                  <a:pt x="1383" y="11174"/>
                </a:cubicBezTo>
                <a:cubicBezTo>
                  <a:pt x="1127" y="11225"/>
                  <a:pt x="1060" y="10918"/>
                  <a:pt x="782" y="10986"/>
                </a:cubicBezTo>
                <a:cubicBezTo>
                  <a:pt x="747" y="10994"/>
                  <a:pt x="704" y="11015"/>
                  <a:pt x="676" y="11032"/>
                </a:cubicBezTo>
                <a:cubicBezTo>
                  <a:pt x="608" y="11072"/>
                  <a:pt x="552" y="11164"/>
                  <a:pt x="530" y="11238"/>
                </a:cubicBezTo>
                <a:cubicBezTo>
                  <a:pt x="498" y="11344"/>
                  <a:pt x="549" y="11426"/>
                  <a:pt x="487" y="11505"/>
                </a:cubicBezTo>
                <a:cubicBezTo>
                  <a:pt x="446" y="11557"/>
                  <a:pt x="365" y="11603"/>
                  <a:pt x="284" y="11622"/>
                </a:cubicBezTo>
                <a:cubicBezTo>
                  <a:pt x="199" y="11642"/>
                  <a:pt x="112" y="11633"/>
                  <a:pt x="57" y="11674"/>
                </a:cubicBezTo>
                <a:cubicBezTo>
                  <a:pt x="24" y="11700"/>
                  <a:pt x="-26" y="11764"/>
                  <a:pt x="17" y="11810"/>
                </a:cubicBezTo>
                <a:cubicBezTo>
                  <a:pt x="47" y="11877"/>
                  <a:pt x="152" y="11887"/>
                  <a:pt x="235" y="11914"/>
                </a:cubicBezTo>
                <a:cubicBezTo>
                  <a:pt x="347" y="11951"/>
                  <a:pt x="499" y="11999"/>
                  <a:pt x="553" y="12083"/>
                </a:cubicBezTo>
                <a:cubicBezTo>
                  <a:pt x="646" y="12230"/>
                  <a:pt x="405" y="12289"/>
                  <a:pt x="455" y="12440"/>
                </a:cubicBezTo>
                <a:cubicBezTo>
                  <a:pt x="493" y="12551"/>
                  <a:pt x="631" y="12594"/>
                  <a:pt x="684" y="12694"/>
                </a:cubicBezTo>
                <a:cubicBezTo>
                  <a:pt x="718" y="12759"/>
                  <a:pt x="716" y="12836"/>
                  <a:pt x="782" y="12875"/>
                </a:cubicBezTo>
                <a:cubicBezTo>
                  <a:pt x="881" y="12933"/>
                  <a:pt x="1183" y="12885"/>
                  <a:pt x="1317" y="12861"/>
                </a:cubicBezTo>
                <a:cubicBezTo>
                  <a:pt x="1458" y="12837"/>
                  <a:pt x="1621" y="12875"/>
                  <a:pt x="1650" y="12946"/>
                </a:cubicBezTo>
                <a:cubicBezTo>
                  <a:pt x="1669" y="12967"/>
                  <a:pt x="1661" y="12982"/>
                  <a:pt x="1658" y="13012"/>
                </a:cubicBezTo>
                <a:cubicBezTo>
                  <a:pt x="1638" y="13029"/>
                  <a:pt x="1626" y="13056"/>
                  <a:pt x="1601" y="13069"/>
                </a:cubicBezTo>
                <a:cubicBezTo>
                  <a:pt x="1485" y="13132"/>
                  <a:pt x="1300" y="13128"/>
                  <a:pt x="1171" y="13181"/>
                </a:cubicBezTo>
                <a:cubicBezTo>
                  <a:pt x="1068" y="13223"/>
                  <a:pt x="984" y="13292"/>
                  <a:pt x="871" y="13330"/>
                </a:cubicBezTo>
                <a:cubicBezTo>
                  <a:pt x="732" y="13375"/>
                  <a:pt x="478" y="13423"/>
                  <a:pt x="544" y="13602"/>
                </a:cubicBezTo>
                <a:cubicBezTo>
                  <a:pt x="586" y="13713"/>
                  <a:pt x="766" y="13736"/>
                  <a:pt x="805" y="13849"/>
                </a:cubicBezTo>
                <a:cubicBezTo>
                  <a:pt x="841" y="13952"/>
                  <a:pt x="704" y="14022"/>
                  <a:pt x="782" y="14116"/>
                </a:cubicBezTo>
                <a:cubicBezTo>
                  <a:pt x="893" y="14249"/>
                  <a:pt x="1304" y="14157"/>
                  <a:pt x="1375" y="14322"/>
                </a:cubicBezTo>
                <a:cubicBezTo>
                  <a:pt x="1451" y="14403"/>
                  <a:pt x="1338" y="14495"/>
                  <a:pt x="1286" y="14537"/>
                </a:cubicBezTo>
                <a:cubicBezTo>
                  <a:pt x="1158" y="14637"/>
                  <a:pt x="867" y="14805"/>
                  <a:pt x="985" y="15030"/>
                </a:cubicBezTo>
                <a:cubicBezTo>
                  <a:pt x="1034" y="15123"/>
                  <a:pt x="1204" y="15206"/>
                  <a:pt x="1383" y="15147"/>
                </a:cubicBezTo>
                <a:cubicBezTo>
                  <a:pt x="1445" y="15127"/>
                  <a:pt x="1492" y="15082"/>
                  <a:pt x="1546" y="15056"/>
                </a:cubicBezTo>
                <a:cubicBezTo>
                  <a:pt x="1601" y="15029"/>
                  <a:pt x="1664" y="15018"/>
                  <a:pt x="1701" y="14978"/>
                </a:cubicBezTo>
                <a:cubicBezTo>
                  <a:pt x="1740" y="14936"/>
                  <a:pt x="1766" y="14882"/>
                  <a:pt x="1822" y="14855"/>
                </a:cubicBezTo>
                <a:cubicBezTo>
                  <a:pt x="1866" y="14832"/>
                  <a:pt x="1919" y="14840"/>
                  <a:pt x="1976" y="14843"/>
                </a:cubicBezTo>
                <a:cubicBezTo>
                  <a:pt x="2012" y="14870"/>
                  <a:pt x="2061" y="14888"/>
                  <a:pt x="2082" y="14927"/>
                </a:cubicBezTo>
                <a:cubicBezTo>
                  <a:pt x="2126" y="15008"/>
                  <a:pt x="2106" y="15080"/>
                  <a:pt x="2205" y="15115"/>
                </a:cubicBezTo>
                <a:cubicBezTo>
                  <a:pt x="2262" y="15128"/>
                  <a:pt x="2317" y="15141"/>
                  <a:pt x="2374" y="15154"/>
                </a:cubicBezTo>
                <a:cubicBezTo>
                  <a:pt x="2528" y="15182"/>
                  <a:pt x="2685" y="15064"/>
                  <a:pt x="2766" y="15211"/>
                </a:cubicBezTo>
                <a:cubicBezTo>
                  <a:pt x="2805" y="15281"/>
                  <a:pt x="2763" y="15373"/>
                  <a:pt x="2789" y="15458"/>
                </a:cubicBezTo>
                <a:cubicBezTo>
                  <a:pt x="2827" y="15580"/>
                  <a:pt x="2987" y="15649"/>
                  <a:pt x="2847" y="15796"/>
                </a:cubicBezTo>
                <a:cubicBezTo>
                  <a:pt x="2783" y="15863"/>
                  <a:pt x="2619" y="15863"/>
                  <a:pt x="2569" y="15940"/>
                </a:cubicBezTo>
                <a:cubicBezTo>
                  <a:pt x="2495" y="16055"/>
                  <a:pt x="2618" y="16206"/>
                  <a:pt x="2709" y="16238"/>
                </a:cubicBezTo>
                <a:cubicBezTo>
                  <a:pt x="2909" y="16309"/>
                  <a:pt x="3149" y="16155"/>
                  <a:pt x="3359" y="16226"/>
                </a:cubicBezTo>
                <a:cubicBezTo>
                  <a:pt x="3504" y="16274"/>
                  <a:pt x="3571" y="16386"/>
                  <a:pt x="3774" y="16375"/>
                </a:cubicBezTo>
                <a:cubicBezTo>
                  <a:pt x="3801" y="16353"/>
                  <a:pt x="3841" y="16340"/>
                  <a:pt x="3863" y="16315"/>
                </a:cubicBezTo>
                <a:cubicBezTo>
                  <a:pt x="3898" y="16278"/>
                  <a:pt x="3921" y="16231"/>
                  <a:pt x="3969" y="16206"/>
                </a:cubicBezTo>
                <a:cubicBezTo>
                  <a:pt x="4036" y="16170"/>
                  <a:pt x="4135" y="16164"/>
                  <a:pt x="4204" y="16134"/>
                </a:cubicBezTo>
                <a:cubicBezTo>
                  <a:pt x="4278" y="16102"/>
                  <a:pt x="4392" y="16051"/>
                  <a:pt x="4490" y="16107"/>
                </a:cubicBezTo>
                <a:cubicBezTo>
                  <a:pt x="4612" y="16178"/>
                  <a:pt x="4587" y="16368"/>
                  <a:pt x="4717" y="16432"/>
                </a:cubicBezTo>
                <a:cubicBezTo>
                  <a:pt x="4898" y="16522"/>
                  <a:pt x="5087" y="16369"/>
                  <a:pt x="5270" y="16413"/>
                </a:cubicBezTo>
                <a:cubicBezTo>
                  <a:pt x="5423" y="16451"/>
                  <a:pt x="5447" y="16597"/>
                  <a:pt x="5613" y="16628"/>
                </a:cubicBezTo>
                <a:cubicBezTo>
                  <a:pt x="5738" y="16652"/>
                  <a:pt x="5900" y="16478"/>
                  <a:pt x="5971" y="16432"/>
                </a:cubicBezTo>
                <a:cubicBezTo>
                  <a:pt x="6009" y="16407"/>
                  <a:pt x="6096" y="16366"/>
                  <a:pt x="6157" y="16400"/>
                </a:cubicBezTo>
                <a:cubicBezTo>
                  <a:pt x="6472" y="16448"/>
                  <a:pt x="6063" y="16968"/>
                  <a:pt x="6392" y="17037"/>
                </a:cubicBezTo>
                <a:cubicBezTo>
                  <a:pt x="6492" y="17059"/>
                  <a:pt x="6591" y="16999"/>
                  <a:pt x="6653" y="16978"/>
                </a:cubicBezTo>
                <a:cubicBezTo>
                  <a:pt x="6726" y="16959"/>
                  <a:pt x="6800" y="16938"/>
                  <a:pt x="6873" y="16919"/>
                </a:cubicBezTo>
                <a:cubicBezTo>
                  <a:pt x="7017" y="16869"/>
                  <a:pt x="7108" y="16785"/>
                  <a:pt x="7191" y="16686"/>
                </a:cubicBezTo>
                <a:cubicBezTo>
                  <a:pt x="7250" y="16615"/>
                  <a:pt x="7379" y="16451"/>
                  <a:pt x="7563" y="16491"/>
                </a:cubicBezTo>
                <a:cubicBezTo>
                  <a:pt x="7741" y="16530"/>
                  <a:pt x="7780" y="16745"/>
                  <a:pt x="7873" y="16855"/>
                </a:cubicBezTo>
                <a:cubicBezTo>
                  <a:pt x="7913" y="16902"/>
                  <a:pt x="7983" y="16971"/>
                  <a:pt x="8108" y="16946"/>
                </a:cubicBezTo>
                <a:cubicBezTo>
                  <a:pt x="8208" y="16926"/>
                  <a:pt x="8261" y="16844"/>
                  <a:pt x="8307" y="16762"/>
                </a:cubicBezTo>
                <a:cubicBezTo>
                  <a:pt x="8811" y="17200"/>
                  <a:pt x="9645" y="17976"/>
                  <a:pt x="9645" y="17976"/>
                </a:cubicBezTo>
                <a:cubicBezTo>
                  <a:pt x="9645" y="17976"/>
                  <a:pt x="9976" y="18231"/>
                  <a:pt x="9976" y="18562"/>
                </a:cubicBezTo>
                <a:cubicBezTo>
                  <a:pt x="9976" y="19024"/>
                  <a:pt x="9976" y="19718"/>
                  <a:pt x="9976" y="19945"/>
                </a:cubicBezTo>
                <a:cubicBezTo>
                  <a:pt x="9976" y="20728"/>
                  <a:pt x="9275" y="21597"/>
                  <a:pt x="9275" y="21597"/>
                </a:cubicBezTo>
                <a:cubicBezTo>
                  <a:pt x="9275" y="21597"/>
                  <a:pt x="12156" y="21599"/>
                  <a:pt x="12312" y="21599"/>
                </a:cubicBezTo>
                <a:cubicBezTo>
                  <a:pt x="12136" y="21598"/>
                  <a:pt x="11551" y="20437"/>
                  <a:pt x="11551" y="19800"/>
                </a:cubicBezTo>
                <a:cubicBezTo>
                  <a:pt x="11551" y="19712"/>
                  <a:pt x="11551" y="19149"/>
                  <a:pt x="11551" y="18439"/>
                </a:cubicBezTo>
                <a:cubicBezTo>
                  <a:pt x="11551" y="18313"/>
                  <a:pt x="12770" y="17328"/>
                  <a:pt x="13727" y="16613"/>
                </a:cubicBezTo>
                <a:cubicBezTo>
                  <a:pt x="13783" y="16676"/>
                  <a:pt x="13849" y="16735"/>
                  <a:pt x="13907" y="16763"/>
                </a:cubicBezTo>
                <a:cubicBezTo>
                  <a:pt x="14005" y="16812"/>
                  <a:pt x="14097" y="16760"/>
                  <a:pt x="14159" y="16725"/>
                </a:cubicBezTo>
                <a:cubicBezTo>
                  <a:pt x="14245" y="16674"/>
                  <a:pt x="14295" y="16594"/>
                  <a:pt x="14387" y="16550"/>
                </a:cubicBezTo>
                <a:cubicBezTo>
                  <a:pt x="14448" y="16522"/>
                  <a:pt x="14510" y="16524"/>
                  <a:pt x="14591" y="16510"/>
                </a:cubicBezTo>
                <a:cubicBezTo>
                  <a:pt x="14611" y="16506"/>
                  <a:pt x="14663" y="16499"/>
                  <a:pt x="14697" y="16505"/>
                </a:cubicBezTo>
                <a:cubicBezTo>
                  <a:pt x="14793" y="16523"/>
                  <a:pt x="14859" y="16557"/>
                  <a:pt x="14883" y="16633"/>
                </a:cubicBezTo>
                <a:cubicBezTo>
                  <a:pt x="14913" y="16728"/>
                  <a:pt x="14829" y="16803"/>
                  <a:pt x="14908" y="16880"/>
                </a:cubicBezTo>
                <a:cubicBezTo>
                  <a:pt x="14952" y="16923"/>
                  <a:pt x="15088" y="16931"/>
                  <a:pt x="15169" y="16907"/>
                </a:cubicBezTo>
                <a:cubicBezTo>
                  <a:pt x="15293" y="16870"/>
                  <a:pt x="15350" y="16788"/>
                  <a:pt x="15444" y="16731"/>
                </a:cubicBezTo>
                <a:cubicBezTo>
                  <a:pt x="15470" y="16716"/>
                  <a:pt x="15502" y="16709"/>
                  <a:pt x="15527" y="16692"/>
                </a:cubicBezTo>
                <a:cubicBezTo>
                  <a:pt x="15645" y="16695"/>
                  <a:pt x="15851" y="16792"/>
                  <a:pt x="15883" y="16862"/>
                </a:cubicBezTo>
                <a:cubicBezTo>
                  <a:pt x="15908" y="16916"/>
                  <a:pt x="15860" y="16974"/>
                  <a:pt x="15883" y="17037"/>
                </a:cubicBezTo>
                <a:cubicBezTo>
                  <a:pt x="15904" y="17100"/>
                  <a:pt x="15992" y="17149"/>
                  <a:pt x="16071" y="17166"/>
                </a:cubicBezTo>
                <a:cubicBezTo>
                  <a:pt x="16166" y="17186"/>
                  <a:pt x="16249" y="17147"/>
                  <a:pt x="16298" y="17127"/>
                </a:cubicBezTo>
                <a:cubicBezTo>
                  <a:pt x="16471" y="17055"/>
                  <a:pt x="16644" y="16922"/>
                  <a:pt x="16713" y="16770"/>
                </a:cubicBezTo>
                <a:cubicBezTo>
                  <a:pt x="16744" y="16702"/>
                  <a:pt x="16713" y="16598"/>
                  <a:pt x="16747" y="16530"/>
                </a:cubicBezTo>
                <a:cubicBezTo>
                  <a:pt x="16797" y="16427"/>
                  <a:pt x="16984" y="16405"/>
                  <a:pt x="17062" y="16322"/>
                </a:cubicBezTo>
                <a:cubicBezTo>
                  <a:pt x="17111" y="16271"/>
                  <a:pt x="17151" y="16189"/>
                  <a:pt x="17234" y="16167"/>
                </a:cubicBezTo>
                <a:cubicBezTo>
                  <a:pt x="17325" y="16117"/>
                  <a:pt x="17412" y="16236"/>
                  <a:pt x="17486" y="16251"/>
                </a:cubicBezTo>
                <a:cubicBezTo>
                  <a:pt x="17591" y="16273"/>
                  <a:pt x="17682" y="16172"/>
                  <a:pt x="17778" y="16231"/>
                </a:cubicBezTo>
                <a:cubicBezTo>
                  <a:pt x="17922" y="16272"/>
                  <a:pt x="17836" y="16455"/>
                  <a:pt x="17967" y="16491"/>
                </a:cubicBezTo>
                <a:cubicBezTo>
                  <a:pt x="18062" y="16544"/>
                  <a:pt x="18188" y="16456"/>
                  <a:pt x="18225" y="16413"/>
                </a:cubicBezTo>
                <a:cubicBezTo>
                  <a:pt x="18369" y="16247"/>
                  <a:pt x="18056" y="15975"/>
                  <a:pt x="18299" y="15856"/>
                </a:cubicBezTo>
                <a:cubicBezTo>
                  <a:pt x="18497" y="15758"/>
                  <a:pt x="18746" y="15898"/>
                  <a:pt x="18975" y="15856"/>
                </a:cubicBezTo>
                <a:cubicBezTo>
                  <a:pt x="19040" y="15843"/>
                  <a:pt x="19096" y="15820"/>
                  <a:pt x="19144" y="15796"/>
                </a:cubicBezTo>
                <a:cubicBezTo>
                  <a:pt x="19197" y="15770"/>
                  <a:pt x="19246" y="15756"/>
                  <a:pt x="19267" y="15705"/>
                </a:cubicBezTo>
                <a:cubicBezTo>
                  <a:pt x="19276" y="15694"/>
                  <a:pt x="19276" y="15674"/>
                  <a:pt x="19276" y="15654"/>
                </a:cubicBezTo>
                <a:cubicBezTo>
                  <a:pt x="19224" y="15611"/>
                  <a:pt x="19177" y="15554"/>
                  <a:pt x="19096" y="15536"/>
                </a:cubicBezTo>
                <a:cubicBezTo>
                  <a:pt x="19001" y="15515"/>
                  <a:pt x="18914" y="15560"/>
                  <a:pt x="18829" y="15536"/>
                </a:cubicBezTo>
                <a:cubicBezTo>
                  <a:pt x="18781" y="15522"/>
                  <a:pt x="18759" y="15487"/>
                  <a:pt x="18723" y="15465"/>
                </a:cubicBezTo>
                <a:cubicBezTo>
                  <a:pt x="18697" y="15298"/>
                  <a:pt x="18775" y="15326"/>
                  <a:pt x="18852" y="15225"/>
                </a:cubicBezTo>
                <a:cubicBezTo>
                  <a:pt x="18884" y="15184"/>
                  <a:pt x="18876" y="15123"/>
                  <a:pt x="18901" y="15076"/>
                </a:cubicBezTo>
                <a:cubicBezTo>
                  <a:pt x="18939" y="15004"/>
                  <a:pt x="19021" y="14960"/>
                  <a:pt x="19047" y="14875"/>
                </a:cubicBezTo>
                <a:cubicBezTo>
                  <a:pt x="19079" y="14769"/>
                  <a:pt x="18936" y="14676"/>
                  <a:pt x="18909" y="14596"/>
                </a:cubicBezTo>
                <a:cubicBezTo>
                  <a:pt x="18878" y="14505"/>
                  <a:pt x="18986" y="14364"/>
                  <a:pt x="19038" y="14336"/>
                </a:cubicBezTo>
                <a:cubicBezTo>
                  <a:pt x="19188" y="14255"/>
                  <a:pt x="19464" y="14397"/>
                  <a:pt x="19648" y="14290"/>
                </a:cubicBezTo>
                <a:cubicBezTo>
                  <a:pt x="19715" y="14251"/>
                  <a:pt x="19748" y="14181"/>
                  <a:pt x="19797" y="14128"/>
                </a:cubicBezTo>
                <a:cubicBezTo>
                  <a:pt x="19848" y="14071"/>
                  <a:pt x="19948" y="14048"/>
                  <a:pt x="20000" y="13992"/>
                </a:cubicBezTo>
                <a:cubicBezTo>
                  <a:pt x="20082" y="13905"/>
                  <a:pt x="20098" y="13852"/>
                  <a:pt x="20284" y="13862"/>
                </a:cubicBezTo>
                <a:cubicBezTo>
                  <a:pt x="20307" y="13881"/>
                  <a:pt x="20345" y="13891"/>
                  <a:pt x="20364" y="13913"/>
                </a:cubicBezTo>
                <a:cubicBezTo>
                  <a:pt x="20405" y="13957"/>
                  <a:pt x="20436" y="14034"/>
                  <a:pt x="20470" y="14082"/>
                </a:cubicBezTo>
                <a:cubicBezTo>
                  <a:pt x="20504" y="14089"/>
                  <a:pt x="20534" y="14111"/>
                  <a:pt x="20584" y="14102"/>
                </a:cubicBezTo>
                <a:cubicBezTo>
                  <a:pt x="20716" y="14079"/>
                  <a:pt x="20958" y="13991"/>
                  <a:pt x="20911" y="13835"/>
                </a:cubicBezTo>
                <a:cubicBezTo>
                  <a:pt x="20883" y="13746"/>
                  <a:pt x="20730" y="13595"/>
                  <a:pt x="20633" y="13563"/>
                </a:cubicBezTo>
                <a:cubicBezTo>
                  <a:pt x="20514" y="13523"/>
                  <a:pt x="20416" y="13551"/>
                  <a:pt x="20356" y="13460"/>
                </a:cubicBezTo>
                <a:cubicBezTo>
                  <a:pt x="20335" y="13428"/>
                  <a:pt x="20327" y="13375"/>
                  <a:pt x="20341" y="13336"/>
                </a:cubicBezTo>
                <a:cubicBezTo>
                  <a:pt x="20376" y="13237"/>
                  <a:pt x="20469" y="13174"/>
                  <a:pt x="20576" y="13135"/>
                </a:cubicBezTo>
                <a:cubicBezTo>
                  <a:pt x="20664" y="13103"/>
                  <a:pt x="20760" y="13095"/>
                  <a:pt x="20796" y="13024"/>
                </a:cubicBezTo>
                <a:cubicBezTo>
                  <a:pt x="20849" y="12922"/>
                  <a:pt x="20717" y="12799"/>
                  <a:pt x="20779" y="12726"/>
                </a:cubicBezTo>
                <a:cubicBezTo>
                  <a:pt x="20805" y="12612"/>
                  <a:pt x="21085" y="12606"/>
                  <a:pt x="21211" y="12564"/>
                </a:cubicBezTo>
                <a:cubicBezTo>
                  <a:pt x="21300" y="12534"/>
                  <a:pt x="21324" y="12488"/>
                  <a:pt x="21381" y="12433"/>
                </a:cubicBezTo>
                <a:cubicBezTo>
                  <a:pt x="21375" y="12253"/>
                  <a:pt x="21127" y="12307"/>
                  <a:pt x="21146" y="12095"/>
                </a:cubicBezTo>
                <a:cubicBezTo>
                  <a:pt x="21181" y="12068"/>
                  <a:pt x="21204" y="12029"/>
                  <a:pt x="21243" y="12006"/>
                </a:cubicBezTo>
                <a:cubicBezTo>
                  <a:pt x="21334" y="11951"/>
                  <a:pt x="21358" y="11930"/>
                  <a:pt x="21430" y="11862"/>
                </a:cubicBezTo>
                <a:cubicBezTo>
                  <a:pt x="21431" y="11683"/>
                  <a:pt x="21194" y="11716"/>
                  <a:pt x="21048" y="11654"/>
                </a:cubicBezTo>
                <a:cubicBezTo>
                  <a:pt x="21015" y="11640"/>
                  <a:pt x="21000" y="11610"/>
                  <a:pt x="20974" y="11590"/>
                </a:cubicBezTo>
                <a:cubicBezTo>
                  <a:pt x="20974" y="11572"/>
                  <a:pt x="20974" y="11555"/>
                  <a:pt x="20974" y="11537"/>
                </a:cubicBezTo>
                <a:cubicBezTo>
                  <a:pt x="21002" y="11514"/>
                  <a:pt x="21021" y="11484"/>
                  <a:pt x="21057" y="11466"/>
                </a:cubicBezTo>
                <a:cubicBezTo>
                  <a:pt x="21168" y="11413"/>
                  <a:pt x="21322" y="11415"/>
                  <a:pt x="21423" y="11356"/>
                </a:cubicBezTo>
                <a:cubicBezTo>
                  <a:pt x="21495" y="11315"/>
                  <a:pt x="21574" y="11174"/>
                  <a:pt x="21504" y="11083"/>
                </a:cubicBezTo>
                <a:cubicBezTo>
                  <a:pt x="21448" y="11009"/>
                  <a:pt x="21318" y="10959"/>
                  <a:pt x="21203" y="10934"/>
                </a:cubicBezTo>
                <a:cubicBezTo>
                  <a:pt x="20983" y="10886"/>
                  <a:pt x="20840" y="11005"/>
                  <a:pt x="20690" y="11044"/>
                </a:cubicBezTo>
                <a:cubicBezTo>
                  <a:pt x="20593" y="11057"/>
                  <a:pt x="20496" y="11070"/>
                  <a:pt x="20398" y="11083"/>
                </a:cubicBezTo>
                <a:cubicBezTo>
                  <a:pt x="20326" y="11101"/>
                  <a:pt x="20194" y="11158"/>
                  <a:pt x="20089" y="11121"/>
                </a:cubicBezTo>
                <a:cubicBezTo>
                  <a:pt x="20051" y="11108"/>
                  <a:pt x="20039" y="11075"/>
                  <a:pt x="20015" y="11050"/>
                </a:cubicBezTo>
                <a:cubicBezTo>
                  <a:pt x="20022" y="10894"/>
                  <a:pt x="20237" y="10890"/>
                  <a:pt x="20332" y="10804"/>
                </a:cubicBezTo>
                <a:cubicBezTo>
                  <a:pt x="20396" y="10746"/>
                  <a:pt x="20378" y="10623"/>
                  <a:pt x="20430" y="10557"/>
                </a:cubicBezTo>
                <a:cubicBezTo>
                  <a:pt x="20491" y="10479"/>
                  <a:pt x="20614" y="10442"/>
                  <a:pt x="20682" y="10369"/>
                </a:cubicBezTo>
                <a:cubicBezTo>
                  <a:pt x="20800" y="10242"/>
                  <a:pt x="20905" y="9931"/>
                  <a:pt x="20756" y="9765"/>
                </a:cubicBezTo>
                <a:cubicBezTo>
                  <a:pt x="20696" y="9699"/>
                  <a:pt x="20530" y="9623"/>
                  <a:pt x="20356" y="9654"/>
                </a:cubicBezTo>
                <a:cubicBezTo>
                  <a:pt x="20278" y="9668"/>
                  <a:pt x="20170" y="9709"/>
                  <a:pt x="20063" y="9688"/>
                </a:cubicBezTo>
                <a:cubicBezTo>
                  <a:pt x="19964" y="9668"/>
                  <a:pt x="19869" y="9604"/>
                  <a:pt x="19820" y="9544"/>
                </a:cubicBezTo>
                <a:cubicBezTo>
                  <a:pt x="19804" y="9524"/>
                  <a:pt x="19805" y="9498"/>
                  <a:pt x="19788" y="9480"/>
                </a:cubicBezTo>
                <a:cubicBezTo>
                  <a:pt x="19802" y="9355"/>
                  <a:pt x="19965" y="9347"/>
                  <a:pt x="20063" y="9290"/>
                </a:cubicBezTo>
                <a:cubicBezTo>
                  <a:pt x="20154" y="9238"/>
                  <a:pt x="20162" y="9145"/>
                  <a:pt x="20210" y="9057"/>
                </a:cubicBezTo>
                <a:cubicBezTo>
                  <a:pt x="20248" y="8987"/>
                  <a:pt x="20323" y="8927"/>
                  <a:pt x="20349" y="8849"/>
                </a:cubicBezTo>
                <a:cubicBezTo>
                  <a:pt x="20367" y="8796"/>
                  <a:pt x="20338" y="8733"/>
                  <a:pt x="20315" y="8707"/>
                </a:cubicBezTo>
                <a:cubicBezTo>
                  <a:pt x="20282" y="8669"/>
                  <a:pt x="20121" y="8573"/>
                  <a:pt x="20023" y="8590"/>
                </a:cubicBezTo>
                <a:cubicBezTo>
                  <a:pt x="19929" y="8607"/>
                  <a:pt x="19800" y="8655"/>
                  <a:pt x="19682" y="8616"/>
                </a:cubicBezTo>
                <a:cubicBezTo>
                  <a:pt x="19551" y="8572"/>
                  <a:pt x="19540" y="8435"/>
                  <a:pt x="19396" y="8408"/>
                </a:cubicBezTo>
                <a:cubicBezTo>
                  <a:pt x="19339" y="8397"/>
                  <a:pt x="19267" y="8425"/>
                  <a:pt x="19227" y="8435"/>
                </a:cubicBezTo>
                <a:cubicBezTo>
                  <a:pt x="19110" y="8463"/>
                  <a:pt x="18998" y="8489"/>
                  <a:pt x="18884" y="8513"/>
                </a:cubicBezTo>
                <a:cubicBezTo>
                  <a:pt x="18798" y="8530"/>
                  <a:pt x="18647" y="8510"/>
                  <a:pt x="18680" y="8421"/>
                </a:cubicBezTo>
                <a:cubicBezTo>
                  <a:pt x="18716" y="8326"/>
                  <a:pt x="18917" y="8321"/>
                  <a:pt x="19015" y="8272"/>
                </a:cubicBezTo>
                <a:cubicBezTo>
                  <a:pt x="19101" y="8230"/>
                  <a:pt x="19177" y="8169"/>
                  <a:pt x="19276" y="8136"/>
                </a:cubicBezTo>
                <a:cubicBezTo>
                  <a:pt x="19349" y="8123"/>
                  <a:pt x="19421" y="8110"/>
                  <a:pt x="19494" y="8097"/>
                </a:cubicBezTo>
                <a:cubicBezTo>
                  <a:pt x="19560" y="8069"/>
                  <a:pt x="19588" y="7998"/>
                  <a:pt x="19648" y="7966"/>
                </a:cubicBezTo>
                <a:cubicBezTo>
                  <a:pt x="19707" y="7935"/>
                  <a:pt x="19811" y="7945"/>
                  <a:pt x="19869" y="7914"/>
                </a:cubicBezTo>
                <a:cubicBezTo>
                  <a:pt x="19919" y="7887"/>
                  <a:pt x="19939" y="7825"/>
                  <a:pt x="19974" y="7786"/>
                </a:cubicBezTo>
                <a:cubicBezTo>
                  <a:pt x="20058" y="7694"/>
                  <a:pt x="20177" y="7675"/>
                  <a:pt x="20178" y="7512"/>
                </a:cubicBezTo>
                <a:cubicBezTo>
                  <a:pt x="20145" y="7485"/>
                  <a:pt x="20127" y="7450"/>
                  <a:pt x="20080" y="7434"/>
                </a:cubicBezTo>
                <a:cubicBezTo>
                  <a:pt x="19906" y="7374"/>
                  <a:pt x="19754" y="7417"/>
                  <a:pt x="19771" y="7214"/>
                </a:cubicBezTo>
                <a:cubicBezTo>
                  <a:pt x="19797" y="7193"/>
                  <a:pt x="19815" y="7158"/>
                  <a:pt x="19845" y="7141"/>
                </a:cubicBezTo>
                <a:cubicBezTo>
                  <a:pt x="19901" y="7111"/>
                  <a:pt x="19996" y="7097"/>
                  <a:pt x="20055" y="7070"/>
                </a:cubicBezTo>
                <a:cubicBezTo>
                  <a:pt x="20096" y="6931"/>
                  <a:pt x="19905" y="6922"/>
                  <a:pt x="19797" y="6862"/>
                </a:cubicBezTo>
                <a:cubicBezTo>
                  <a:pt x="19769" y="6847"/>
                  <a:pt x="19755" y="6817"/>
                  <a:pt x="19731" y="6798"/>
                </a:cubicBezTo>
                <a:cubicBezTo>
                  <a:pt x="19732" y="6640"/>
                  <a:pt x="19875" y="6495"/>
                  <a:pt x="20000" y="6435"/>
                </a:cubicBezTo>
                <a:cubicBezTo>
                  <a:pt x="20065" y="6403"/>
                  <a:pt x="20143" y="6397"/>
                  <a:pt x="20203" y="6364"/>
                </a:cubicBezTo>
                <a:cubicBezTo>
                  <a:pt x="20250" y="6338"/>
                  <a:pt x="20345" y="6239"/>
                  <a:pt x="20284" y="6174"/>
                </a:cubicBezTo>
                <a:cubicBezTo>
                  <a:pt x="20236" y="6070"/>
                  <a:pt x="20002" y="6150"/>
                  <a:pt x="19894" y="6096"/>
                </a:cubicBezTo>
                <a:cubicBezTo>
                  <a:pt x="19759" y="6029"/>
                  <a:pt x="19842" y="5898"/>
                  <a:pt x="19763" y="5804"/>
                </a:cubicBezTo>
                <a:cubicBezTo>
                  <a:pt x="19685" y="5712"/>
                  <a:pt x="19435" y="5747"/>
                  <a:pt x="19348" y="5662"/>
                </a:cubicBezTo>
                <a:cubicBezTo>
                  <a:pt x="19286" y="5601"/>
                  <a:pt x="19328" y="5473"/>
                  <a:pt x="19324" y="5376"/>
                </a:cubicBezTo>
                <a:cubicBezTo>
                  <a:pt x="19322" y="5322"/>
                  <a:pt x="19289" y="5260"/>
                  <a:pt x="19333" y="5221"/>
                </a:cubicBezTo>
                <a:cubicBezTo>
                  <a:pt x="19369" y="5147"/>
                  <a:pt x="19504" y="5176"/>
                  <a:pt x="19608" y="5155"/>
                </a:cubicBezTo>
                <a:cubicBezTo>
                  <a:pt x="19732" y="5129"/>
                  <a:pt x="19829" y="5087"/>
                  <a:pt x="19886" y="5006"/>
                </a:cubicBezTo>
                <a:cubicBezTo>
                  <a:pt x="19908" y="4973"/>
                  <a:pt x="19942" y="4888"/>
                  <a:pt x="19900" y="4844"/>
                </a:cubicBezTo>
                <a:cubicBezTo>
                  <a:pt x="19856" y="4743"/>
                  <a:pt x="19645" y="4794"/>
                  <a:pt x="19600" y="4661"/>
                </a:cubicBezTo>
                <a:cubicBezTo>
                  <a:pt x="19559" y="4540"/>
                  <a:pt x="19793" y="4409"/>
                  <a:pt x="19706" y="4220"/>
                </a:cubicBezTo>
                <a:cubicBezTo>
                  <a:pt x="19669" y="4140"/>
                  <a:pt x="19571" y="4119"/>
                  <a:pt x="19494" y="4071"/>
                </a:cubicBezTo>
                <a:cubicBezTo>
                  <a:pt x="19311" y="4076"/>
                  <a:pt x="19342" y="4233"/>
                  <a:pt x="19178" y="4259"/>
                </a:cubicBezTo>
                <a:cubicBezTo>
                  <a:pt x="19016" y="4284"/>
                  <a:pt x="18946" y="4083"/>
                  <a:pt x="18812" y="4057"/>
                </a:cubicBezTo>
                <a:cubicBezTo>
                  <a:pt x="18693" y="4034"/>
                  <a:pt x="18536" y="4154"/>
                  <a:pt x="18428" y="4078"/>
                </a:cubicBezTo>
                <a:cubicBezTo>
                  <a:pt x="18300" y="4042"/>
                  <a:pt x="18371" y="3914"/>
                  <a:pt x="18331" y="3806"/>
                </a:cubicBezTo>
                <a:cubicBezTo>
                  <a:pt x="18320" y="3777"/>
                  <a:pt x="18291" y="3756"/>
                  <a:pt x="18274" y="3733"/>
                </a:cubicBezTo>
                <a:cubicBezTo>
                  <a:pt x="18073" y="3697"/>
                  <a:pt x="17900" y="3831"/>
                  <a:pt x="17818" y="3934"/>
                </a:cubicBezTo>
                <a:cubicBezTo>
                  <a:pt x="17747" y="4025"/>
                  <a:pt x="17715" y="4124"/>
                  <a:pt x="17543" y="4117"/>
                </a:cubicBezTo>
                <a:cubicBezTo>
                  <a:pt x="17504" y="4086"/>
                  <a:pt x="17455" y="4066"/>
                  <a:pt x="17429" y="4025"/>
                </a:cubicBezTo>
                <a:cubicBezTo>
                  <a:pt x="17175" y="3638"/>
                  <a:pt x="17816" y="3597"/>
                  <a:pt x="17950" y="3363"/>
                </a:cubicBezTo>
                <a:cubicBezTo>
                  <a:pt x="18043" y="3198"/>
                  <a:pt x="17875" y="3120"/>
                  <a:pt x="17844" y="2999"/>
                </a:cubicBezTo>
                <a:cubicBezTo>
                  <a:pt x="17832" y="2953"/>
                  <a:pt x="17869" y="2904"/>
                  <a:pt x="17884" y="2876"/>
                </a:cubicBezTo>
                <a:cubicBezTo>
                  <a:pt x="17926" y="2796"/>
                  <a:pt x="17963" y="2687"/>
                  <a:pt x="17909" y="2603"/>
                </a:cubicBezTo>
                <a:cubicBezTo>
                  <a:pt x="17892" y="2575"/>
                  <a:pt x="17877" y="2547"/>
                  <a:pt x="17844" y="2532"/>
                </a:cubicBezTo>
                <a:cubicBezTo>
                  <a:pt x="17709" y="2474"/>
                  <a:pt x="17609" y="2576"/>
                  <a:pt x="17552" y="2624"/>
                </a:cubicBezTo>
                <a:cubicBezTo>
                  <a:pt x="17512" y="2657"/>
                  <a:pt x="17458" y="2687"/>
                  <a:pt x="17397" y="2701"/>
                </a:cubicBezTo>
                <a:cubicBezTo>
                  <a:pt x="17350" y="2713"/>
                  <a:pt x="17317" y="2708"/>
                  <a:pt x="17283" y="2727"/>
                </a:cubicBezTo>
                <a:cubicBezTo>
                  <a:pt x="17212" y="2767"/>
                  <a:pt x="17207" y="2853"/>
                  <a:pt x="17111" y="2876"/>
                </a:cubicBezTo>
                <a:cubicBezTo>
                  <a:pt x="17078" y="2894"/>
                  <a:pt x="17010" y="2890"/>
                  <a:pt x="16973" y="2876"/>
                </a:cubicBezTo>
                <a:cubicBezTo>
                  <a:pt x="16909" y="2850"/>
                  <a:pt x="16868" y="2791"/>
                  <a:pt x="16795" y="2772"/>
                </a:cubicBezTo>
                <a:cubicBezTo>
                  <a:pt x="16728" y="2770"/>
                  <a:pt x="16660" y="2768"/>
                  <a:pt x="16592" y="2766"/>
                </a:cubicBezTo>
                <a:cubicBezTo>
                  <a:pt x="16545" y="2756"/>
                  <a:pt x="16513" y="2732"/>
                  <a:pt x="16478" y="2713"/>
                </a:cubicBezTo>
                <a:cubicBezTo>
                  <a:pt x="16451" y="2618"/>
                  <a:pt x="16475" y="2530"/>
                  <a:pt x="16526" y="2461"/>
                </a:cubicBezTo>
                <a:cubicBezTo>
                  <a:pt x="16559" y="2418"/>
                  <a:pt x="16625" y="2348"/>
                  <a:pt x="16584" y="2267"/>
                </a:cubicBezTo>
                <a:cubicBezTo>
                  <a:pt x="16547" y="2194"/>
                  <a:pt x="16449" y="2144"/>
                  <a:pt x="16346" y="2123"/>
                </a:cubicBezTo>
                <a:cubicBezTo>
                  <a:pt x="16283" y="2110"/>
                  <a:pt x="16232" y="2121"/>
                  <a:pt x="16185" y="2098"/>
                </a:cubicBezTo>
                <a:cubicBezTo>
                  <a:pt x="16118" y="2065"/>
                  <a:pt x="16116" y="2001"/>
                  <a:pt x="16080" y="1942"/>
                </a:cubicBezTo>
                <a:cubicBezTo>
                  <a:pt x="16012" y="1834"/>
                  <a:pt x="15839" y="1731"/>
                  <a:pt x="15982" y="1584"/>
                </a:cubicBezTo>
                <a:cubicBezTo>
                  <a:pt x="16067" y="1497"/>
                  <a:pt x="16221" y="1541"/>
                  <a:pt x="16315" y="1488"/>
                </a:cubicBezTo>
                <a:cubicBezTo>
                  <a:pt x="16329" y="1479"/>
                  <a:pt x="16334" y="1459"/>
                  <a:pt x="16346" y="1449"/>
                </a:cubicBezTo>
                <a:cubicBezTo>
                  <a:pt x="16345" y="1308"/>
                  <a:pt x="16182" y="1228"/>
                  <a:pt x="16071" y="1170"/>
                </a:cubicBezTo>
                <a:cubicBezTo>
                  <a:pt x="16035" y="1151"/>
                  <a:pt x="15973" y="1108"/>
                  <a:pt x="15900" y="1124"/>
                </a:cubicBezTo>
                <a:cubicBezTo>
                  <a:pt x="15810" y="1143"/>
                  <a:pt x="15768" y="1215"/>
                  <a:pt x="15679" y="1234"/>
                </a:cubicBezTo>
                <a:cubicBezTo>
                  <a:pt x="15543" y="1263"/>
                  <a:pt x="15377" y="1155"/>
                  <a:pt x="15224" y="1156"/>
                </a:cubicBezTo>
                <a:cubicBezTo>
                  <a:pt x="15203" y="1173"/>
                  <a:pt x="15170" y="1182"/>
                  <a:pt x="15152" y="1202"/>
                </a:cubicBezTo>
                <a:cubicBezTo>
                  <a:pt x="15113" y="1245"/>
                  <a:pt x="15093" y="1302"/>
                  <a:pt x="15038" y="1332"/>
                </a:cubicBezTo>
                <a:cubicBezTo>
                  <a:pt x="15005" y="1349"/>
                  <a:pt x="14944" y="1355"/>
                  <a:pt x="14900" y="1344"/>
                </a:cubicBezTo>
                <a:cubicBezTo>
                  <a:pt x="14721" y="1297"/>
                  <a:pt x="14723" y="1134"/>
                  <a:pt x="14786" y="994"/>
                </a:cubicBezTo>
                <a:cubicBezTo>
                  <a:pt x="14798" y="967"/>
                  <a:pt x="14816" y="916"/>
                  <a:pt x="14802" y="877"/>
                </a:cubicBezTo>
                <a:cubicBezTo>
                  <a:pt x="14781" y="815"/>
                  <a:pt x="14716" y="751"/>
                  <a:pt x="14680" y="695"/>
                </a:cubicBezTo>
                <a:cubicBezTo>
                  <a:pt x="14616" y="597"/>
                  <a:pt x="14568" y="511"/>
                  <a:pt x="14445" y="461"/>
                </a:cubicBezTo>
                <a:cubicBezTo>
                  <a:pt x="14405" y="446"/>
                  <a:pt x="14318" y="428"/>
                  <a:pt x="14273" y="454"/>
                </a:cubicBezTo>
                <a:cubicBezTo>
                  <a:pt x="14150" y="490"/>
                  <a:pt x="14245" y="677"/>
                  <a:pt x="14087" y="715"/>
                </a:cubicBezTo>
                <a:cubicBezTo>
                  <a:pt x="14039" y="740"/>
                  <a:pt x="13955" y="721"/>
                  <a:pt x="13915" y="701"/>
                </a:cubicBezTo>
                <a:cubicBezTo>
                  <a:pt x="13864" y="676"/>
                  <a:pt x="13828" y="629"/>
                  <a:pt x="13777" y="603"/>
                </a:cubicBezTo>
                <a:cubicBezTo>
                  <a:pt x="13583" y="506"/>
                  <a:pt x="13180" y="500"/>
                  <a:pt x="13199" y="740"/>
                </a:cubicBezTo>
                <a:cubicBezTo>
                  <a:pt x="13212" y="750"/>
                  <a:pt x="13220" y="770"/>
                  <a:pt x="13233" y="779"/>
                </a:cubicBezTo>
                <a:cubicBezTo>
                  <a:pt x="13274" y="806"/>
                  <a:pt x="13333" y="809"/>
                  <a:pt x="13379" y="831"/>
                </a:cubicBezTo>
                <a:cubicBezTo>
                  <a:pt x="13410" y="847"/>
                  <a:pt x="13429" y="873"/>
                  <a:pt x="13460" y="889"/>
                </a:cubicBezTo>
                <a:cubicBezTo>
                  <a:pt x="13473" y="933"/>
                  <a:pt x="13480" y="958"/>
                  <a:pt x="13477" y="1007"/>
                </a:cubicBezTo>
                <a:cubicBezTo>
                  <a:pt x="13434" y="1043"/>
                  <a:pt x="13412" y="1080"/>
                  <a:pt x="13345" y="1097"/>
                </a:cubicBezTo>
                <a:cubicBezTo>
                  <a:pt x="13281" y="1113"/>
                  <a:pt x="13191" y="1095"/>
                  <a:pt x="13136" y="1117"/>
                </a:cubicBezTo>
                <a:cubicBezTo>
                  <a:pt x="13114" y="1135"/>
                  <a:pt x="13092" y="1152"/>
                  <a:pt x="13070" y="1170"/>
                </a:cubicBezTo>
                <a:cubicBezTo>
                  <a:pt x="13047" y="1183"/>
                  <a:pt x="13018" y="1188"/>
                  <a:pt x="12996" y="1202"/>
                </a:cubicBezTo>
                <a:cubicBezTo>
                  <a:pt x="12787" y="1196"/>
                  <a:pt x="12751" y="1051"/>
                  <a:pt x="12526" y="1065"/>
                </a:cubicBezTo>
                <a:cubicBezTo>
                  <a:pt x="12507" y="1076"/>
                  <a:pt x="12487" y="1086"/>
                  <a:pt x="12468" y="1097"/>
                </a:cubicBezTo>
                <a:cubicBezTo>
                  <a:pt x="12416" y="1158"/>
                  <a:pt x="12434" y="1275"/>
                  <a:pt x="12377" y="1337"/>
                </a:cubicBezTo>
                <a:cubicBezTo>
                  <a:pt x="12349" y="1368"/>
                  <a:pt x="12267" y="1407"/>
                  <a:pt x="12183" y="1389"/>
                </a:cubicBezTo>
                <a:cubicBezTo>
                  <a:pt x="12147" y="1382"/>
                  <a:pt x="12104" y="1351"/>
                  <a:pt x="12045" y="1364"/>
                </a:cubicBezTo>
                <a:cubicBezTo>
                  <a:pt x="11986" y="1377"/>
                  <a:pt x="11955" y="1430"/>
                  <a:pt x="11899" y="1449"/>
                </a:cubicBezTo>
                <a:cubicBezTo>
                  <a:pt x="11796" y="1482"/>
                  <a:pt x="11667" y="1415"/>
                  <a:pt x="11630" y="1371"/>
                </a:cubicBezTo>
                <a:cubicBezTo>
                  <a:pt x="11494" y="1210"/>
                  <a:pt x="11773" y="1107"/>
                  <a:pt x="11736" y="962"/>
                </a:cubicBezTo>
                <a:cubicBezTo>
                  <a:pt x="11722" y="907"/>
                  <a:pt x="11689" y="885"/>
                  <a:pt x="11655" y="850"/>
                </a:cubicBezTo>
                <a:cubicBezTo>
                  <a:pt x="11429" y="841"/>
                  <a:pt x="11409" y="1030"/>
                  <a:pt x="11143" y="1019"/>
                </a:cubicBezTo>
                <a:cubicBezTo>
                  <a:pt x="11101" y="988"/>
                  <a:pt x="11051" y="976"/>
                  <a:pt x="11028" y="928"/>
                </a:cubicBezTo>
                <a:cubicBezTo>
                  <a:pt x="11010" y="890"/>
                  <a:pt x="11038" y="836"/>
                  <a:pt x="11020" y="793"/>
                </a:cubicBezTo>
                <a:cubicBezTo>
                  <a:pt x="11012" y="773"/>
                  <a:pt x="10984" y="757"/>
                  <a:pt x="10971" y="740"/>
                </a:cubicBezTo>
                <a:cubicBezTo>
                  <a:pt x="10582" y="661"/>
                  <a:pt x="10663" y="935"/>
                  <a:pt x="10427" y="1012"/>
                </a:cubicBezTo>
                <a:cubicBezTo>
                  <a:pt x="10354" y="1036"/>
                  <a:pt x="10272" y="1017"/>
                  <a:pt x="10183" y="1033"/>
                </a:cubicBezTo>
                <a:cubicBezTo>
                  <a:pt x="10082" y="1050"/>
                  <a:pt x="9895" y="1094"/>
                  <a:pt x="9800" y="1046"/>
                </a:cubicBezTo>
                <a:cubicBezTo>
                  <a:pt x="9719" y="1006"/>
                  <a:pt x="9715" y="891"/>
                  <a:pt x="9630" y="857"/>
                </a:cubicBezTo>
                <a:cubicBezTo>
                  <a:pt x="9563" y="853"/>
                  <a:pt x="9495" y="849"/>
                  <a:pt x="9427" y="845"/>
                </a:cubicBezTo>
                <a:cubicBezTo>
                  <a:pt x="9377" y="834"/>
                  <a:pt x="9351" y="800"/>
                  <a:pt x="9313" y="779"/>
                </a:cubicBezTo>
                <a:cubicBezTo>
                  <a:pt x="9306" y="752"/>
                  <a:pt x="9282" y="710"/>
                  <a:pt x="9296" y="669"/>
                </a:cubicBezTo>
                <a:cubicBezTo>
                  <a:pt x="9306" y="639"/>
                  <a:pt x="9340" y="607"/>
                  <a:pt x="9353" y="578"/>
                </a:cubicBezTo>
                <a:cubicBezTo>
                  <a:pt x="9388" y="500"/>
                  <a:pt x="9324" y="409"/>
                  <a:pt x="9256" y="390"/>
                </a:cubicBezTo>
                <a:cubicBezTo>
                  <a:pt x="9145" y="337"/>
                  <a:pt x="9007" y="506"/>
                  <a:pt x="8881" y="429"/>
                </a:cubicBezTo>
                <a:cubicBezTo>
                  <a:pt x="8823" y="412"/>
                  <a:pt x="8763" y="343"/>
                  <a:pt x="8783" y="267"/>
                </a:cubicBezTo>
                <a:cubicBezTo>
                  <a:pt x="8790" y="241"/>
                  <a:pt x="8811" y="197"/>
                  <a:pt x="8800" y="162"/>
                </a:cubicBezTo>
                <a:cubicBezTo>
                  <a:pt x="8767" y="52"/>
                  <a:pt x="8635" y="-1"/>
                  <a:pt x="8459" y="0"/>
                </a:cubicBezTo>
                <a:close/>
                <a:moveTo>
                  <a:pt x="9783" y="16089"/>
                </a:moveTo>
                <a:cubicBezTo>
                  <a:pt x="9851" y="16101"/>
                  <a:pt x="9914" y="16135"/>
                  <a:pt x="9976" y="16175"/>
                </a:cubicBezTo>
                <a:cubicBezTo>
                  <a:pt x="9976" y="16474"/>
                  <a:pt x="9976" y="16799"/>
                  <a:pt x="9976" y="17097"/>
                </a:cubicBezTo>
                <a:cubicBezTo>
                  <a:pt x="9976" y="17096"/>
                  <a:pt x="9882" y="17286"/>
                  <a:pt x="9671" y="17127"/>
                </a:cubicBezTo>
                <a:cubicBezTo>
                  <a:pt x="9541" y="17029"/>
                  <a:pt x="8872" y="16498"/>
                  <a:pt x="8804" y="16444"/>
                </a:cubicBezTo>
                <a:cubicBezTo>
                  <a:pt x="8867" y="16377"/>
                  <a:pt x="8923" y="16299"/>
                  <a:pt x="9020" y="16270"/>
                </a:cubicBezTo>
                <a:cubicBezTo>
                  <a:pt x="9144" y="16233"/>
                  <a:pt x="9233" y="16324"/>
                  <a:pt x="9361" y="16297"/>
                </a:cubicBezTo>
                <a:cubicBezTo>
                  <a:pt x="9503" y="16267"/>
                  <a:pt x="9621" y="16059"/>
                  <a:pt x="9783" y="16089"/>
                </a:cubicBezTo>
                <a:close/>
                <a:moveTo>
                  <a:pt x="12111" y="16270"/>
                </a:moveTo>
                <a:cubicBezTo>
                  <a:pt x="12207" y="16287"/>
                  <a:pt x="12265" y="16333"/>
                  <a:pt x="12337" y="16368"/>
                </a:cubicBezTo>
                <a:cubicBezTo>
                  <a:pt x="12474" y="16434"/>
                  <a:pt x="12782" y="16524"/>
                  <a:pt x="13025" y="16479"/>
                </a:cubicBezTo>
                <a:lnTo>
                  <a:pt x="11863" y="17379"/>
                </a:lnTo>
                <a:cubicBezTo>
                  <a:pt x="11863" y="17379"/>
                  <a:pt x="11551" y="17522"/>
                  <a:pt x="11551" y="17276"/>
                </a:cubicBezTo>
                <a:cubicBezTo>
                  <a:pt x="11551" y="16969"/>
                  <a:pt x="11551" y="16667"/>
                  <a:pt x="11551" y="16388"/>
                </a:cubicBezTo>
                <a:cubicBezTo>
                  <a:pt x="11678" y="16360"/>
                  <a:pt x="11794" y="16339"/>
                  <a:pt x="11916" y="16304"/>
                </a:cubicBezTo>
                <a:cubicBezTo>
                  <a:pt x="11961" y="16290"/>
                  <a:pt x="12043" y="16258"/>
                  <a:pt x="12111" y="1627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317" name="Evergreen"/>
          <p:cNvSpPr/>
          <p:nvPr/>
        </p:nvSpPr>
        <p:spPr>
          <a:xfrm>
            <a:off x="17928749" y="3909508"/>
            <a:ext cx="1217935" cy="2060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1" h="21600" extrusionOk="0">
                <a:moveTo>
                  <a:pt x="10621" y="0"/>
                </a:moveTo>
                <a:cubicBezTo>
                  <a:pt x="10617" y="23"/>
                  <a:pt x="10614" y="44"/>
                  <a:pt x="10610" y="67"/>
                </a:cubicBezTo>
                <a:cubicBezTo>
                  <a:pt x="10104" y="2030"/>
                  <a:pt x="9595" y="3050"/>
                  <a:pt x="9030" y="3538"/>
                </a:cubicBezTo>
                <a:cubicBezTo>
                  <a:pt x="9188" y="3538"/>
                  <a:pt x="9363" y="3511"/>
                  <a:pt x="9528" y="3474"/>
                </a:cubicBezTo>
                <a:cubicBezTo>
                  <a:pt x="8596" y="4832"/>
                  <a:pt x="7424" y="5534"/>
                  <a:pt x="6527" y="6163"/>
                </a:cubicBezTo>
                <a:cubicBezTo>
                  <a:pt x="6868" y="6119"/>
                  <a:pt x="7802" y="5974"/>
                  <a:pt x="8230" y="5855"/>
                </a:cubicBezTo>
                <a:cubicBezTo>
                  <a:pt x="7748" y="6276"/>
                  <a:pt x="6954" y="6634"/>
                  <a:pt x="6954" y="6634"/>
                </a:cubicBezTo>
                <a:cubicBezTo>
                  <a:pt x="7138" y="6619"/>
                  <a:pt x="7415" y="6600"/>
                  <a:pt x="7720" y="6547"/>
                </a:cubicBezTo>
                <a:cubicBezTo>
                  <a:pt x="7091" y="7137"/>
                  <a:pt x="6251" y="7713"/>
                  <a:pt x="5561" y="8125"/>
                </a:cubicBezTo>
                <a:cubicBezTo>
                  <a:pt x="5895" y="8116"/>
                  <a:pt x="6564" y="7999"/>
                  <a:pt x="7009" y="7907"/>
                </a:cubicBezTo>
                <a:cubicBezTo>
                  <a:pt x="6411" y="8446"/>
                  <a:pt x="4903" y="8893"/>
                  <a:pt x="4903" y="8893"/>
                </a:cubicBezTo>
                <a:cubicBezTo>
                  <a:pt x="5152" y="8900"/>
                  <a:pt x="5550" y="8913"/>
                  <a:pt x="5996" y="8867"/>
                </a:cubicBezTo>
                <a:cubicBezTo>
                  <a:pt x="4872" y="9638"/>
                  <a:pt x="3565" y="10259"/>
                  <a:pt x="2901" y="10510"/>
                </a:cubicBezTo>
                <a:cubicBezTo>
                  <a:pt x="3687" y="10533"/>
                  <a:pt x="4308" y="10479"/>
                  <a:pt x="4850" y="10385"/>
                </a:cubicBezTo>
                <a:cubicBezTo>
                  <a:pt x="4326" y="10617"/>
                  <a:pt x="3807" y="10772"/>
                  <a:pt x="3807" y="10772"/>
                </a:cubicBezTo>
                <a:cubicBezTo>
                  <a:pt x="4160" y="10781"/>
                  <a:pt x="4842" y="10804"/>
                  <a:pt x="5509" y="10615"/>
                </a:cubicBezTo>
                <a:cubicBezTo>
                  <a:pt x="4554" y="11187"/>
                  <a:pt x="3493" y="11637"/>
                  <a:pt x="2295" y="12014"/>
                </a:cubicBezTo>
                <a:cubicBezTo>
                  <a:pt x="3519" y="11959"/>
                  <a:pt x="4122" y="11979"/>
                  <a:pt x="4988" y="11829"/>
                </a:cubicBezTo>
                <a:cubicBezTo>
                  <a:pt x="4334" y="12189"/>
                  <a:pt x="3084" y="12413"/>
                  <a:pt x="3084" y="12413"/>
                </a:cubicBezTo>
                <a:cubicBezTo>
                  <a:pt x="3383" y="12449"/>
                  <a:pt x="3950" y="12522"/>
                  <a:pt x="4573" y="12429"/>
                </a:cubicBezTo>
                <a:cubicBezTo>
                  <a:pt x="3626" y="13059"/>
                  <a:pt x="2798" y="13430"/>
                  <a:pt x="1310" y="13941"/>
                </a:cubicBezTo>
                <a:cubicBezTo>
                  <a:pt x="2261" y="14037"/>
                  <a:pt x="3022" y="14027"/>
                  <a:pt x="3903" y="13855"/>
                </a:cubicBezTo>
                <a:cubicBezTo>
                  <a:pt x="3441" y="14122"/>
                  <a:pt x="2908" y="14377"/>
                  <a:pt x="2403" y="14495"/>
                </a:cubicBezTo>
                <a:cubicBezTo>
                  <a:pt x="2758" y="14526"/>
                  <a:pt x="3146" y="14544"/>
                  <a:pt x="3538" y="14548"/>
                </a:cubicBezTo>
                <a:cubicBezTo>
                  <a:pt x="2975" y="14915"/>
                  <a:pt x="1532" y="15372"/>
                  <a:pt x="690" y="15468"/>
                </a:cubicBezTo>
                <a:cubicBezTo>
                  <a:pt x="1469" y="15621"/>
                  <a:pt x="1944" y="15682"/>
                  <a:pt x="2829" y="15558"/>
                </a:cubicBezTo>
                <a:cubicBezTo>
                  <a:pt x="2034" y="16169"/>
                  <a:pt x="1577" y="16274"/>
                  <a:pt x="222" y="16735"/>
                </a:cubicBezTo>
                <a:cubicBezTo>
                  <a:pt x="549" y="16746"/>
                  <a:pt x="1657" y="16760"/>
                  <a:pt x="2445" y="16433"/>
                </a:cubicBezTo>
                <a:cubicBezTo>
                  <a:pt x="2217" y="16700"/>
                  <a:pt x="1683" y="16922"/>
                  <a:pt x="1285" y="17066"/>
                </a:cubicBezTo>
                <a:cubicBezTo>
                  <a:pt x="1615" y="17066"/>
                  <a:pt x="1944" y="17006"/>
                  <a:pt x="2229" y="16894"/>
                </a:cubicBezTo>
                <a:cubicBezTo>
                  <a:pt x="1771" y="17163"/>
                  <a:pt x="1238" y="17373"/>
                  <a:pt x="668" y="17513"/>
                </a:cubicBezTo>
                <a:cubicBezTo>
                  <a:pt x="1097" y="17560"/>
                  <a:pt x="2071" y="17636"/>
                  <a:pt x="2608" y="17472"/>
                </a:cubicBezTo>
                <a:lnTo>
                  <a:pt x="2638" y="17467"/>
                </a:lnTo>
                <a:cubicBezTo>
                  <a:pt x="2011" y="17862"/>
                  <a:pt x="825" y="18003"/>
                  <a:pt x="1" y="17923"/>
                </a:cubicBezTo>
                <a:cubicBezTo>
                  <a:pt x="-28" y="17962"/>
                  <a:pt x="714" y="18310"/>
                  <a:pt x="1542" y="18379"/>
                </a:cubicBezTo>
                <a:cubicBezTo>
                  <a:pt x="1245" y="18467"/>
                  <a:pt x="906" y="18513"/>
                  <a:pt x="582" y="18499"/>
                </a:cubicBezTo>
                <a:cubicBezTo>
                  <a:pt x="1481" y="18739"/>
                  <a:pt x="2039" y="18785"/>
                  <a:pt x="3029" y="18865"/>
                </a:cubicBezTo>
                <a:cubicBezTo>
                  <a:pt x="2588" y="19091"/>
                  <a:pt x="2010" y="19186"/>
                  <a:pt x="2010" y="19186"/>
                </a:cubicBezTo>
                <a:cubicBezTo>
                  <a:pt x="2010" y="19186"/>
                  <a:pt x="4186" y="19299"/>
                  <a:pt x="5315" y="19147"/>
                </a:cubicBezTo>
                <a:cubicBezTo>
                  <a:pt x="4988" y="19390"/>
                  <a:pt x="4449" y="19473"/>
                  <a:pt x="4449" y="19473"/>
                </a:cubicBezTo>
                <a:cubicBezTo>
                  <a:pt x="4449" y="19473"/>
                  <a:pt x="7074" y="19640"/>
                  <a:pt x="9273" y="19263"/>
                </a:cubicBezTo>
                <a:cubicBezTo>
                  <a:pt x="9277" y="19443"/>
                  <a:pt x="9306" y="21049"/>
                  <a:pt x="9306" y="21600"/>
                </a:cubicBezTo>
                <a:lnTo>
                  <a:pt x="11676" y="21600"/>
                </a:lnTo>
                <a:lnTo>
                  <a:pt x="11676" y="19306"/>
                </a:lnTo>
                <a:cubicBezTo>
                  <a:pt x="13874" y="19629"/>
                  <a:pt x="16600" y="19473"/>
                  <a:pt x="16600" y="19473"/>
                </a:cubicBezTo>
                <a:cubicBezTo>
                  <a:pt x="16600" y="19473"/>
                  <a:pt x="16072" y="19496"/>
                  <a:pt x="15235" y="19134"/>
                </a:cubicBezTo>
                <a:cubicBezTo>
                  <a:pt x="16407" y="19406"/>
                  <a:pt x="19038" y="19186"/>
                  <a:pt x="19038" y="19186"/>
                </a:cubicBezTo>
                <a:cubicBezTo>
                  <a:pt x="19038" y="19186"/>
                  <a:pt x="18653" y="19220"/>
                  <a:pt x="17768" y="18988"/>
                </a:cubicBezTo>
                <a:cubicBezTo>
                  <a:pt x="18677" y="19007"/>
                  <a:pt x="19389" y="19078"/>
                  <a:pt x="20696" y="18650"/>
                </a:cubicBezTo>
                <a:cubicBezTo>
                  <a:pt x="20282" y="18691"/>
                  <a:pt x="19763" y="18530"/>
                  <a:pt x="19409" y="18422"/>
                </a:cubicBezTo>
                <a:cubicBezTo>
                  <a:pt x="20354" y="18360"/>
                  <a:pt x="21572" y="17935"/>
                  <a:pt x="21540" y="17939"/>
                </a:cubicBezTo>
                <a:cubicBezTo>
                  <a:pt x="20708" y="18067"/>
                  <a:pt x="19853" y="18090"/>
                  <a:pt x="18701" y="17606"/>
                </a:cubicBezTo>
                <a:cubicBezTo>
                  <a:pt x="19559" y="17715"/>
                  <a:pt x="20457" y="17670"/>
                  <a:pt x="21169" y="17431"/>
                </a:cubicBezTo>
                <a:cubicBezTo>
                  <a:pt x="20119" y="17251"/>
                  <a:pt x="19385" y="17083"/>
                  <a:pt x="18565" y="16604"/>
                </a:cubicBezTo>
                <a:cubicBezTo>
                  <a:pt x="19761" y="16772"/>
                  <a:pt x="20162" y="16732"/>
                  <a:pt x="20682" y="16571"/>
                </a:cubicBezTo>
                <a:cubicBezTo>
                  <a:pt x="20036" y="16578"/>
                  <a:pt x="18647" y="16222"/>
                  <a:pt x="18269" y="15821"/>
                </a:cubicBezTo>
                <a:cubicBezTo>
                  <a:pt x="19042" y="15936"/>
                  <a:pt x="19570" y="15906"/>
                  <a:pt x="20079" y="15754"/>
                </a:cubicBezTo>
                <a:cubicBezTo>
                  <a:pt x="19023" y="15620"/>
                  <a:pt x="18390" y="15410"/>
                  <a:pt x="17588" y="14955"/>
                </a:cubicBezTo>
                <a:cubicBezTo>
                  <a:pt x="18238" y="15101"/>
                  <a:pt x="18942" y="15182"/>
                  <a:pt x="19774" y="15037"/>
                </a:cubicBezTo>
                <a:cubicBezTo>
                  <a:pt x="18784" y="14789"/>
                  <a:pt x="18079" y="14350"/>
                  <a:pt x="17546" y="14070"/>
                </a:cubicBezTo>
                <a:cubicBezTo>
                  <a:pt x="17990" y="14178"/>
                  <a:pt x="18474" y="14174"/>
                  <a:pt x="18892" y="14137"/>
                </a:cubicBezTo>
                <a:cubicBezTo>
                  <a:pt x="18497" y="14045"/>
                  <a:pt x="17366" y="13612"/>
                  <a:pt x="16984" y="13412"/>
                </a:cubicBezTo>
                <a:cubicBezTo>
                  <a:pt x="17588" y="13460"/>
                  <a:pt x="18896" y="13566"/>
                  <a:pt x="19589" y="13442"/>
                </a:cubicBezTo>
                <a:cubicBezTo>
                  <a:pt x="17842" y="12942"/>
                  <a:pt x="17114" y="12475"/>
                  <a:pt x="16218" y="11816"/>
                </a:cubicBezTo>
                <a:cubicBezTo>
                  <a:pt x="16859" y="12018"/>
                  <a:pt x="17237" y="12059"/>
                  <a:pt x="18224" y="12059"/>
                </a:cubicBezTo>
                <a:cubicBezTo>
                  <a:pt x="17782" y="11886"/>
                  <a:pt x="17111" y="11533"/>
                  <a:pt x="16467" y="11112"/>
                </a:cubicBezTo>
                <a:cubicBezTo>
                  <a:pt x="16979" y="11180"/>
                  <a:pt x="17420" y="11208"/>
                  <a:pt x="17685" y="11205"/>
                </a:cubicBezTo>
                <a:cubicBezTo>
                  <a:pt x="17685" y="11205"/>
                  <a:pt x="16799" y="10793"/>
                  <a:pt x="16151" y="10277"/>
                </a:cubicBezTo>
                <a:cubicBezTo>
                  <a:pt x="16784" y="10420"/>
                  <a:pt x="17190" y="10378"/>
                  <a:pt x="18427" y="10493"/>
                </a:cubicBezTo>
                <a:cubicBezTo>
                  <a:pt x="17776" y="10187"/>
                  <a:pt x="16523" y="9477"/>
                  <a:pt x="15468" y="8736"/>
                </a:cubicBezTo>
                <a:cubicBezTo>
                  <a:pt x="15724" y="8757"/>
                  <a:pt x="15940" y="8765"/>
                  <a:pt x="16096" y="8764"/>
                </a:cubicBezTo>
                <a:cubicBezTo>
                  <a:pt x="16096" y="8764"/>
                  <a:pt x="15264" y="8378"/>
                  <a:pt x="14623" y="7884"/>
                </a:cubicBezTo>
                <a:cubicBezTo>
                  <a:pt x="14846" y="7915"/>
                  <a:pt x="15095" y="7938"/>
                  <a:pt x="15393" y="8004"/>
                </a:cubicBezTo>
                <a:cubicBezTo>
                  <a:pt x="14734" y="7546"/>
                  <a:pt x="14285" y="7197"/>
                  <a:pt x="13959" y="6906"/>
                </a:cubicBezTo>
                <a:cubicBezTo>
                  <a:pt x="14222" y="6939"/>
                  <a:pt x="14447" y="6956"/>
                  <a:pt x="14607" y="6960"/>
                </a:cubicBezTo>
                <a:cubicBezTo>
                  <a:pt x="14607" y="6960"/>
                  <a:pt x="14113" y="6696"/>
                  <a:pt x="13621" y="6329"/>
                </a:cubicBezTo>
                <a:cubicBezTo>
                  <a:pt x="13992" y="6382"/>
                  <a:pt x="14609" y="6429"/>
                  <a:pt x="14856" y="6470"/>
                </a:cubicBezTo>
                <a:cubicBezTo>
                  <a:pt x="14010" y="5822"/>
                  <a:pt x="12722" y="4827"/>
                  <a:pt x="11894" y="3438"/>
                </a:cubicBezTo>
                <a:cubicBezTo>
                  <a:pt x="12080" y="3483"/>
                  <a:pt x="12282" y="3518"/>
                  <a:pt x="12464" y="3518"/>
                </a:cubicBezTo>
                <a:cubicBezTo>
                  <a:pt x="11894" y="3026"/>
                  <a:pt x="11126" y="1996"/>
                  <a:pt x="10621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D HAS BLESSED US WITH A LOCAL CHURCH AND HOME SCHOOL COMMUNITY…"/>
          <p:cNvSpPr txBox="1">
            <a:spLocks noGrp="1"/>
          </p:cNvSpPr>
          <p:nvPr>
            <p:ph type="body" sz="quarter" idx="1"/>
          </p:nvPr>
        </p:nvSpPr>
        <p:spPr>
          <a:xfrm>
            <a:off x="1192879" y="5273685"/>
            <a:ext cx="8801437" cy="4100058"/>
          </a:xfrm>
          <a:prstGeom prst="rect">
            <a:avLst/>
          </a:prstGeom>
        </p:spPr>
        <p:txBody>
          <a:bodyPr/>
          <a:lstStyle/>
          <a:p>
            <a:pPr marL="685800" indent="-685800">
              <a:buChar char="•"/>
              <a:defRPr sz="2400"/>
            </a:pPr>
            <a:r>
              <a:t>GOD HAS BLESSED US WITH A LOCAL CHURCH AND HOME SCHOOL COMMUNITY</a:t>
            </a:r>
          </a:p>
          <a:p>
            <a:pPr marL="685800" indent="-685800">
              <a:buChar char="•"/>
              <a:defRPr sz="2400"/>
            </a:pPr>
            <a:r>
              <a:t>WE STARTED A WEEKLY HOME EDUCATION MEET UP FOR OUR CHILDREN</a:t>
            </a:r>
          </a:p>
          <a:p>
            <a:pPr marL="685800" indent="-685800">
              <a:buChar char="•"/>
              <a:defRPr sz="2400"/>
            </a:pPr>
            <a:r>
              <a:t>GOD IS USING US HERE TO WITNESS TO OTHERS </a:t>
            </a:r>
          </a:p>
          <a:p>
            <a:pPr marL="0" indent="0">
              <a:buSzTx/>
              <a:buNone/>
              <a:defRPr sz="2400"/>
            </a:pPr>
            <a:endParaRPr/>
          </a:p>
          <a:p>
            <a:pPr marL="0" indent="0">
              <a:buSzTx/>
              <a:buNone/>
              <a:defRPr sz="2400"/>
            </a:pPr>
            <a:r>
              <a:t>THERE’S WORK TO BE DONE HERE TOO, IN BRINGING OTHERS TO CHRIST!</a:t>
            </a:r>
          </a:p>
        </p:txBody>
      </p:sp>
      <p:sp>
        <p:nvSpPr>
          <p:cNvPr id="320" name="THINGS WE WERE’NT EXPECTING TO HAVE HERE…"/>
          <p:cNvSpPr txBox="1">
            <a:spLocks noGrp="1"/>
          </p:cNvSpPr>
          <p:nvPr>
            <p:ph type="title"/>
          </p:nvPr>
        </p:nvSpPr>
        <p:spPr>
          <a:xfrm>
            <a:off x="906374" y="1653048"/>
            <a:ext cx="11285621" cy="3068291"/>
          </a:xfrm>
          <a:prstGeom prst="rect">
            <a:avLst/>
          </a:prstGeom>
        </p:spPr>
        <p:txBody>
          <a:bodyPr>
            <a:noAutofit/>
          </a:bodyPr>
          <a:lstStyle>
            <a:lvl1pPr defTabSz="286258">
              <a:spcBef>
                <a:spcPts val="1100"/>
              </a:spcBef>
              <a:defRPr sz="9800" cap="none" spc="0">
                <a:solidFill>
                  <a:schemeClr val="accent1"/>
                </a:solidFill>
              </a:defRPr>
            </a:lvl1pPr>
          </a:lstStyle>
          <a:p>
            <a:r>
              <a:rPr sz="8000" b="1" dirty="0"/>
              <a:t>THINGS WE WERE’NT EXPECTING TO HAVE HERE…</a:t>
            </a:r>
          </a:p>
        </p:txBody>
      </p:sp>
      <p:sp>
        <p:nvSpPr>
          <p:cNvPr id="321" name="Line"/>
          <p:cNvSpPr/>
          <p:nvPr/>
        </p:nvSpPr>
        <p:spPr>
          <a:xfrm flipV="1">
            <a:off x="14074297" y="1037562"/>
            <a:ext cx="1" cy="3683777"/>
          </a:xfrm>
          <a:prstGeom prst="line">
            <a:avLst/>
          </a:prstGeom>
          <a:ln w="2540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2" name="Line"/>
          <p:cNvSpPr/>
          <p:nvPr/>
        </p:nvSpPr>
        <p:spPr>
          <a:xfrm flipH="1" flipV="1">
            <a:off x="12993612" y="2248895"/>
            <a:ext cx="2161368" cy="1"/>
          </a:xfrm>
          <a:prstGeom prst="line">
            <a:avLst/>
          </a:prstGeom>
          <a:ln w="2540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323" name="Screenshot 2022-02-26 at 23.09.19.png" descr="Screenshot 2022-02-26 at 23.09.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5479" y="5350995"/>
            <a:ext cx="5468134" cy="4865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Screenshot 2022-02-26 at 23.10.12.png" descr="Screenshot 2022-02-26 at 23.10.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2791" y="3516239"/>
            <a:ext cx="6406483" cy="4777976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Rectangle"/>
          <p:cNvSpPr/>
          <p:nvPr/>
        </p:nvSpPr>
        <p:spPr>
          <a:xfrm>
            <a:off x="773701" y="7941431"/>
            <a:ext cx="9048997" cy="1270001"/>
          </a:xfrm>
          <a:prstGeom prst="rect">
            <a:avLst/>
          </a:prstGeom>
          <a:ln w="2540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pic>
        <p:nvPicPr>
          <p:cNvPr id="326" name="Screenshot 2022-02-26 at 23.23.39.png" descr="Screenshot 2022-02-26 at 23.23.39.png"/>
          <p:cNvPicPr>
            <a:picLocks noChangeAspect="1"/>
          </p:cNvPicPr>
          <p:nvPr/>
        </p:nvPicPr>
        <p:blipFill>
          <a:blip r:embed="rId4"/>
          <a:srcRect b="3164"/>
          <a:stretch>
            <a:fillRect/>
          </a:stretch>
        </p:blipFill>
        <p:spPr>
          <a:xfrm>
            <a:off x="17302791" y="8743088"/>
            <a:ext cx="6406483" cy="3417998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Oval"/>
          <p:cNvSpPr/>
          <p:nvPr/>
        </p:nvSpPr>
        <p:spPr>
          <a:xfrm>
            <a:off x="20178061" y="11091572"/>
            <a:ext cx="1270001" cy="120229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HELLO! wE’RE THE SCOT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676909">
              <a:defRPr sz="17220" spc="-172"/>
            </a:lvl1pPr>
          </a:lstStyle>
          <a:p>
            <a:r>
              <a:rPr sz="10800" b="1" dirty="0"/>
              <a:t>HELLO! </a:t>
            </a:r>
            <a:r>
              <a:rPr sz="10800" b="1" dirty="0" err="1"/>
              <a:t>wE’RE</a:t>
            </a:r>
            <a:r>
              <a:rPr sz="10800" b="1" dirty="0"/>
              <a:t> THE SCOTTs</a:t>
            </a:r>
          </a:p>
        </p:txBody>
      </p:sp>
      <p:pic>
        <p:nvPicPr>
          <p:cNvPr id="153" name="Screenshot 2022-02-26 at 22.53.19.png" descr="Screenshot 2022-02-26 at 22.53.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0563" y="4572000"/>
            <a:ext cx="10127489" cy="72238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Screenshot 2022-02-28 at 00.05.49.png" descr="Screenshot 2022-02-28 at 00.05.49.png"/>
          <p:cNvPicPr>
            <a:picLocks noChangeAspect="1"/>
          </p:cNvPicPr>
          <p:nvPr/>
        </p:nvPicPr>
        <p:blipFill>
          <a:blip r:embed="rId3"/>
          <a:srcRect b="1780"/>
          <a:stretch>
            <a:fillRect/>
          </a:stretch>
        </p:blipFill>
        <p:spPr>
          <a:xfrm>
            <a:off x="1219200" y="4572000"/>
            <a:ext cx="9189664" cy="71200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WE LIVE IN A RURAL VILLAGE IN WEST WALES…"/>
          <p:cNvSpPr txBox="1">
            <a:spLocks noGrp="1"/>
          </p:cNvSpPr>
          <p:nvPr>
            <p:ph type="title"/>
          </p:nvPr>
        </p:nvSpPr>
        <p:spPr>
          <a:xfrm>
            <a:off x="906870" y="652696"/>
            <a:ext cx="20526666" cy="1834472"/>
          </a:xfrm>
          <a:prstGeom prst="rect">
            <a:avLst/>
          </a:prstGeom>
        </p:spPr>
        <p:txBody>
          <a:bodyPr>
            <a:noAutofit/>
          </a:bodyPr>
          <a:lstStyle>
            <a:lvl1pPr defTabSz="627379">
              <a:defRPr sz="15959" spc="-159"/>
            </a:lvl1pPr>
          </a:lstStyle>
          <a:p>
            <a:r>
              <a:rPr sz="8000" b="1" dirty="0"/>
              <a:t>WE LIVE IN A RURAL VILLAGE IN WEST WALES…</a:t>
            </a:r>
          </a:p>
        </p:txBody>
      </p:sp>
      <p:sp>
        <p:nvSpPr>
          <p:cNvPr id="157" name="OUR CURRENT HOMe"/>
          <p:cNvSpPr txBox="1"/>
          <p:nvPr/>
        </p:nvSpPr>
        <p:spPr>
          <a:xfrm>
            <a:off x="14611880" y="5763460"/>
            <a:ext cx="9052792" cy="1220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610870">
              <a:lnSpc>
                <a:spcPct val="80000"/>
              </a:lnSpc>
              <a:defRPr sz="15540" cap="all" spc="-155">
                <a:solidFill>
                  <a:srgbClr val="00BFF3"/>
                </a:solidFill>
                <a:latin typeface="+mn-lt"/>
                <a:ea typeface="+mn-ea"/>
                <a:cs typeface="+mn-cs"/>
                <a:sym typeface="Druk Medium"/>
              </a:defRPr>
            </a:lvl1pPr>
          </a:lstStyle>
          <a:p>
            <a:r>
              <a:rPr sz="8000" b="1" dirty="0"/>
              <a:t>OUR CURRENT </a:t>
            </a:r>
            <a:r>
              <a:rPr sz="8000" b="1" dirty="0" err="1"/>
              <a:t>HOMe</a:t>
            </a:r>
            <a:endParaRPr sz="8000" b="1" dirty="0"/>
          </a:p>
        </p:txBody>
      </p:sp>
      <p:pic>
        <p:nvPicPr>
          <p:cNvPr id="158" name="Screenshot 2022-02-26 at 16.38.44.png" descr="Screenshot 2022-02-26 at 16.38.44.png"/>
          <p:cNvPicPr>
            <a:picLocks noChangeAspect="1"/>
          </p:cNvPicPr>
          <p:nvPr/>
        </p:nvPicPr>
        <p:blipFill>
          <a:blip r:embed="rId2"/>
          <a:srcRect r="2288" b="17261"/>
          <a:stretch>
            <a:fillRect/>
          </a:stretch>
        </p:blipFill>
        <p:spPr>
          <a:xfrm>
            <a:off x="15252192" y="6983924"/>
            <a:ext cx="8224938" cy="60793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Screenshot 2022-02-26 at 17.27.33.png" descr="Screenshot 2022-02-26 at 17.27.3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870" y="2790666"/>
            <a:ext cx="10809178" cy="10272638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Oval"/>
          <p:cNvSpPr/>
          <p:nvPr/>
        </p:nvSpPr>
        <p:spPr>
          <a:xfrm>
            <a:off x="3931920" y="6857999"/>
            <a:ext cx="3785616" cy="3712465"/>
          </a:xfrm>
          <a:prstGeom prst="ellipse">
            <a:avLst/>
          </a:prstGeom>
          <a:ln w="2159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united-kingdom-map.gif" descr="united-kingdom-map.gif"/>
          <p:cNvPicPr>
            <a:picLocks noChangeAspect="1"/>
          </p:cNvPicPr>
          <p:nvPr/>
        </p:nvPicPr>
        <p:blipFill>
          <a:blip r:embed="rId2"/>
          <a:srcRect l="4398" t="56490" r="1034" b="8501"/>
          <a:stretch>
            <a:fillRect/>
          </a:stretch>
        </p:blipFill>
        <p:spPr>
          <a:xfrm>
            <a:off x="3302000" y="1107187"/>
            <a:ext cx="17839628" cy="7925097"/>
          </a:xfrm>
          <a:prstGeom prst="rect">
            <a:avLst/>
          </a:prstGeom>
          <a:ln w="292100">
            <a:solidFill>
              <a:schemeClr val="accent4"/>
            </a:solidFill>
            <a:miter lim="400000"/>
          </a:ln>
        </p:spPr>
      </p:pic>
      <p:sp>
        <p:nvSpPr>
          <p:cNvPr id="163" name="Circle"/>
          <p:cNvSpPr/>
          <p:nvPr/>
        </p:nvSpPr>
        <p:spPr>
          <a:xfrm>
            <a:off x="12490354" y="4601998"/>
            <a:ext cx="935477" cy="935477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164" name="Circle"/>
          <p:cNvSpPr/>
          <p:nvPr/>
        </p:nvSpPr>
        <p:spPr>
          <a:xfrm>
            <a:off x="17772984" y="6287649"/>
            <a:ext cx="935478" cy="935477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165" name="Line"/>
          <p:cNvSpPr/>
          <p:nvPr/>
        </p:nvSpPr>
        <p:spPr>
          <a:xfrm flipH="1" flipV="1">
            <a:off x="12820464" y="5060472"/>
            <a:ext cx="5302065" cy="1788880"/>
          </a:xfrm>
          <a:prstGeom prst="line">
            <a:avLst/>
          </a:prstGeom>
          <a:ln w="279400">
            <a:solidFill>
              <a:schemeClr val="accent5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6" name="2020 - MOVED FROM LONDON TO WALES DURING THE PANDEMIC!"/>
          <p:cNvSpPr txBox="1">
            <a:spLocks noGrp="1"/>
          </p:cNvSpPr>
          <p:nvPr>
            <p:ph type="title"/>
          </p:nvPr>
        </p:nvSpPr>
        <p:spPr>
          <a:xfrm>
            <a:off x="3228498" y="9291916"/>
            <a:ext cx="17839628" cy="305123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26440">
              <a:defRPr sz="18480" spc="-184">
                <a:solidFill>
                  <a:schemeClr val="accent4"/>
                </a:solidFill>
              </a:defRPr>
            </a:pPr>
            <a:r>
              <a:rPr lang="en-GB" sz="9600" b="1" dirty="0">
                <a:solidFill>
                  <a:srgbClr val="FFFFFF"/>
                </a:solidFill>
              </a:rPr>
              <a:t>2</a:t>
            </a:r>
            <a:r>
              <a:rPr sz="9600" b="1" dirty="0">
                <a:solidFill>
                  <a:srgbClr val="FFFFFF"/>
                </a:solidFill>
              </a:rPr>
              <a:t>020 - MOVED FROM LONDON TO WALES </a:t>
            </a:r>
            <a:r>
              <a:rPr sz="9600" dirty="0">
                <a:solidFill>
                  <a:schemeClr val="accent5"/>
                </a:solidFill>
              </a:rPr>
              <a:t>DURING</a:t>
            </a:r>
            <a:r>
              <a:rPr sz="9600" dirty="0">
                <a:solidFill>
                  <a:schemeClr val="accent2">
                    <a:hueOff val="-113182"/>
                    <a:satOff val="-20203"/>
                    <a:lumOff val="18830"/>
                  </a:schemeClr>
                </a:solidFill>
              </a:rPr>
              <a:t> </a:t>
            </a:r>
            <a:r>
              <a:rPr sz="9600" dirty="0">
                <a:solidFill>
                  <a:schemeClr val="accent5"/>
                </a:solidFill>
              </a:rPr>
              <a:t>THE PANDEMIC</a:t>
            </a:r>
            <a:r>
              <a:rPr sz="12800" dirty="0">
                <a:solidFill>
                  <a:schemeClr val="accent5"/>
                </a:solidFill>
              </a:rPr>
              <a:t>!</a:t>
            </a:r>
            <a:endParaRPr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HOW OUR JOURNEY STARTED…"/>
          <p:cNvSpPr txBox="1">
            <a:spLocks noGrp="1"/>
          </p:cNvSpPr>
          <p:nvPr>
            <p:ph type="title"/>
          </p:nvPr>
        </p:nvSpPr>
        <p:spPr>
          <a:xfrm>
            <a:off x="1219200" y="1219200"/>
            <a:ext cx="13557504" cy="22987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8000" b="1" dirty="0"/>
              <a:t>HOW OUR JOURNEY STARTED…</a:t>
            </a:r>
          </a:p>
        </p:txBody>
      </p:sp>
      <p:sp>
        <p:nvSpPr>
          <p:cNvPr id="169" name="Oval"/>
          <p:cNvSpPr/>
          <p:nvPr/>
        </p:nvSpPr>
        <p:spPr>
          <a:xfrm>
            <a:off x="8905198" y="5030125"/>
            <a:ext cx="4783196" cy="4165688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170" name="2019"/>
          <p:cNvSpPr txBox="1"/>
          <p:nvPr/>
        </p:nvSpPr>
        <p:spPr>
          <a:xfrm>
            <a:off x="9190127" y="6072543"/>
            <a:ext cx="4356900" cy="229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fontScale="92500"/>
          </a:bodyPr>
          <a:lstStyle>
            <a:lvl1pPr algn="l" defTabSz="709930">
              <a:lnSpc>
                <a:spcPct val="80000"/>
              </a:lnSpc>
              <a:defRPr sz="17200" cap="all" spc="-171">
                <a:solidFill>
                  <a:srgbClr val="00BFF3"/>
                </a:solidFill>
                <a:latin typeface="+mn-lt"/>
                <a:ea typeface="+mn-ea"/>
                <a:cs typeface="+mn-cs"/>
                <a:sym typeface="Druk Medium"/>
              </a:defRPr>
            </a:lvl1pPr>
          </a:lstStyle>
          <a:p>
            <a:r>
              <a:rPr dirty="0"/>
              <a:t>2019</a:t>
            </a:r>
          </a:p>
        </p:txBody>
      </p:sp>
      <p:sp>
        <p:nvSpPr>
          <p:cNvPr id="171" name="Line"/>
          <p:cNvSpPr/>
          <p:nvPr/>
        </p:nvSpPr>
        <p:spPr>
          <a:xfrm flipV="1">
            <a:off x="13175496" y="4413389"/>
            <a:ext cx="2858735" cy="1949706"/>
          </a:xfrm>
          <a:prstGeom prst="lin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2" name="WE NEEDED SOMEWHERE TO LIVE…"/>
          <p:cNvSpPr txBox="1"/>
          <p:nvPr/>
        </p:nvSpPr>
        <p:spPr>
          <a:xfrm>
            <a:off x="937334" y="6717799"/>
            <a:ext cx="5765958" cy="3306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fontScale="77500" lnSpcReduction="20000"/>
          </a:bodyPr>
          <a:lstStyle/>
          <a:p>
            <a:pPr algn="l" defTabSz="371475">
              <a:lnSpc>
                <a:spcPct val="80000"/>
              </a:lnSpc>
              <a:defRPr sz="8144" cap="all" spc="-81">
                <a:solidFill>
                  <a:schemeClr val="accent6">
                    <a:hueOff val="-222033"/>
                    <a:satOff val="-38393"/>
                    <a:lumOff val="-17784"/>
                  </a:schemeClr>
                </a:solidFill>
                <a:latin typeface="+mn-lt"/>
                <a:ea typeface="+mn-ea"/>
                <a:cs typeface="+mn-cs"/>
                <a:sym typeface="Druk Medium"/>
              </a:defRPr>
            </a:pPr>
            <a:r>
              <a:rPr b="1" dirty="0"/>
              <a:t>WE NEEDED SOMEWHERE TO LIVE </a:t>
            </a:r>
          </a:p>
          <a:p>
            <a:pPr algn="l" defTabSz="371475">
              <a:lnSpc>
                <a:spcPct val="80000"/>
              </a:lnSpc>
              <a:defRPr sz="8144" cap="all" spc="-81">
                <a:solidFill>
                  <a:schemeClr val="accent6">
                    <a:hueOff val="-222033"/>
                    <a:satOff val="-38393"/>
                    <a:lumOff val="-17784"/>
                  </a:schemeClr>
                </a:solidFill>
                <a:latin typeface="+mn-lt"/>
                <a:ea typeface="+mn-ea"/>
                <a:cs typeface="+mn-cs"/>
                <a:sym typeface="Druk Medium"/>
              </a:defRPr>
            </a:pPr>
            <a:r>
              <a:rPr b="1" dirty="0"/>
              <a:t>(FIRST TIME BUYERS)</a:t>
            </a:r>
          </a:p>
        </p:txBody>
      </p:sp>
      <p:sp>
        <p:nvSpPr>
          <p:cNvPr id="173" name="House"/>
          <p:cNvSpPr/>
          <p:nvPr/>
        </p:nvSpPr>
        <p:spPr>
          <a:xfrm>
            <a:off x="1645493" y="4289047"/>
            <a:ext cx="2989806" cy="2158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23" y="0"/>
                </a:moveTo>
                <a:lnTo>
                  <a:pt x="16423" y="1823"/>
                </a:lnTo>
                <a:lnTo>
                  <a:pt x="648" y="1823"/>
                </a:lnTo>
                <a:lnTo>
                  <a:pt x="0" y="11097"/>
                </a:lnTo>
                <a:lnTo>
                  <a:pt x="21600" y="11097"/>
                </a:lnTo>
                <a:lnTo>
                  <a:pt x="20950" y="1823"/>
                </a:lnTo>
                <a:lnTo>
                  <a:pt x="18193" y="1823"/>
                </a:lnTo>
                <a:lnTo>
                  <a:pt x="18193" y="0"/>
                </a:lnTo>
                <a:lnTo>
                  <a:pt x="16423" y="0"/>
                </a:lnTo>
                <a:close/>
                <a:moveTo>
                  <a:pt x="10800" y="4341"/>
                </a:moveTo>
                <a:lnTo>
                  <a:pt x="13520" y="6440"/>
                </a:lnTo>
                <a:lnTo>
                  <a:pt x="13520" y="7611"/>
                </a:lnTo>
                <a:lnTo>
                  <a:pt x="10800" y="5512"/>
                </a:lnTo>
                <a:lnTo>
                  <a:pt x="8078" y="7611"/>
                </a:lnTo>
                <a:lnTo>
                  <a:pt x="8078" y="6440"/>
                </a:lnTo>
                <a:lnTo>
                  <a:pt x="10800" y="4341"/>
                </a:lnTo>
                <a:close/>
                <a:moveTo>
                  <a:pt x="9332" y="7590"/>
                </a:moveTo>
                <a:lnTo>
                  <a:pt x="9332" y="8792"/>
                </a:lnTo>
                <a:lnTo>
                  <a:pt x="12266" y="8792"/>
                </a:lnTo>
                <a:lnTo>
                  <a:pt x="12266" y="7590"/>
                </a:lnTo>
                <a:lnTo>
                  <a:pt x="12864" y="8051"/>
                </a:lnTo>
                <a:lnTo>
                  <a:pt x="12864" y="9619"/>
                </a:lnTo>
                <a:lnTo>
                  <a:pt x="8734" y="9619"/>
                </a:lnTo>
                <a:lnTo>
                  <a:pt x="8734" y="8051"/>
                </a:lnTo>
                <a:lnTo>
                  <a:pt x="9332" y="7590"/>
                </a:lnTo>
                <a:close/>
                <a:moveTo>
                  <a:pt x="948" y="11913"/>
                </a:moveTo>
                <a:lnTo>
                  <a:pt x="948" y="21600"/>
                </a:lnTo>
                <a:lnTo>
                  <a:pt x="20652" y="21600"/>
                </a:lnTo>
                <a:lnTo>
                  <a:pt x="20652" y="11913"/>
                </a:lnTo>
                <a:lnTo>
                  <a:pt x="948" y="11913"/>
                </a:lnTo>
                <a:close/>
                <a:moveTo>
                  <a:pt x="3390" y="13540"/>
                </a:moveTo>
                <a:lnTo>
                  <a:pt x="7298" y="13540"/>
                </a:lnTo>
                <a:lnTo>
                  <a:pt x="7298" y="17867"/>
                </a:lnTo>
                <a:lnTo>
                  <a:pt x="3390" y="17867"/>
                </a:lnTo>
                <a:lnTo>
                  <a:pt x="3390" y="13540"/>
                </a:lnTo>
                <a:close/>
                <a:moveTo>
                  <a:pt x="9381" y="13540"/>
                </a:moveTo>
                <a:lnTo>
                  <a:pt x="12218" y="13540"/>
                </a:lnTo>
                <a:lnTo>
                  <a:pt x="12218" y="19922"/>
                </a:lnTo>
                <a:lnTo>
                  <a:pt x="9381" y="19922"/>
                </a:lnTo>
                <a:lnTo>
                  <a:pt x="9381" y="13540"/>
                </a:lnTo>
                <a:close/>
                <a:moveTo>
                  <a:pt x="14302" y="13540"/>
                </a:moveTo>
                <a:lnTo>
                  <a:pt x="18208" y="13540"/>
                </a:lnTo>
                <a:lnTo>
                  <a:pt x="18208" y="17867"/>
                </a:lnTo>
                <a:lnTo>
                  <a:pt x="14302" y="17867"/>
                </a:lnTo>
                <a:lnTo>
                  <a:pt x="14302" y="1354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174" name="Line"/>
          <p:cNvSpPr/>
          <p:nvPr/>
        </p:nvSpPr>
        <p:spPr>
          <a:xfrm>
            <a:off x="6703293" y="7218460"/>
            <a:ext cx="2486834" cy="43986"/>
          </a:xfrm>
          <a:prstGeom prst="lin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5" name="IDEAL LOCATION: BRISTOL, UK"/>
          <p:cNvSpPr txBox="1"/>
          <p:nvPr/>
        </p:nvSpPr>
        <p:spPr>
          <a:xfrm>
            <a:off x="16170135" y="3209380"/>
            <a:ext cx="6568372" cy="1908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387984">
              <a:lnSpc>
                <a:spcPct val="80000"/>
              </a:lnSpc>
              <a:defRPr sz="8507" cap="all" spc="-85">
                <a:solidFill>
                  <a:schemeClr val="accent4">
                    <a:hueOff val="-257346"/>
                    <a:lumOff val="-4635"/>
                  </a:schemeClr>
                </a:solidFill>
                <a:latin typeface="+mn-lt"/>
                <a:ea typeface="+mn-ea"/>
                <a:cs typeface="+mn-cs"/>
                <a:sym typeface="Druk Medium"/>
              </a:defRPr>
            </a:lvl1pPr>
          </a:lstStyle>
          <a:p>
            <a:r>
              <a:rPr sz="6300" b="1" dirty="0"/>
              <a:t>IDEAL LOCATION: BRISTOL, UK</a:t>
            </a:r>
          </a:p>
        </p:txBody>
      </p:sp>
      <p:sp>
        <p:nvSpPr>
          <p:cNvPr id="176" name="Line"/>
          <p:cNvSpPr/>
          <p:nvPr/>
        </p:nvSpPr>
        <p:spPr>
          <a:xfrm>
            <a:off x="13322503" y="7605912"/>
            <a:ext cx="3754499" cy="1929694"/>
          </a:xfrm>
          <a:prstGeom prst="lin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7" name="TO BE CLOSER TO MY MUM"/>
          <p:cNvSpPr txBox="1"/>
          <p:nvPr/>
        </p:nvSpPr>
        <p:spPr>
          <a:xfrm>
            <a:off x="16170135" y="10759441"/>
            <a:ext cx="6568372" cy="229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387984">
              <a:lnSpc>
                <a:spcPct val="80000"/>
              </a:lnSpc>
              <a:defRPr sz="8507" cap="all" spc="-85">
                <a:solidFill>
                  <a:schemeClr val="accent2">
                    <a:hueOff val="386192"/>
                    <a:satOff val="21048"/>
                    <a:lumOff val="-20467"/>
                  </a:schemeClr>
                </a:solidFill>
                <a:latin typeface="+mn-lt"/>
                <a:ea typeface="+mn-ea"/>
                <a:cs typeface="+mn-cs"/>
                <a:sym typeface="Druk Medium"/>
              </a:defRPr>
            </a:lvl1pPr>
          </a:lstStyle>
          <a:p>
            <a:r>
              <a:rPr sz="6300" b="1" dirty="0"/>
              <a:t>TO BE CLOSER TO MY MUM</a:t>
            </a:r>
          </a:p>
        </p:txBody>
      </p:sp>
      <p:pic>
        <p:nvPicPr>
          <p:cNvPr id="178" name="d793eb72-a0c6-4712-9c18-71998594d801.JPG" descr="d793eb72-a0c6-4712-9c18-71998594d8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9551" y="6341312"/>
            <a:ext cx="3165558" cy="422074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BUT GOD HAD OTHER PLANS…"/>
          <p:cNvSpPr txBox="1">
            <a:spLocks noGrp="1"/>
          </p:cNvSpPr>
          <p:nvPr>
            <p:ph type="body" sz="quarter" idx="1"/>
          </p:nvPr>
        </p:nvSpPr>
        <p:spPr>
          <a:xfrm>
            <a:off x="8235501" y="11794575"/>
            <a:ext cx="5765958" cy="127121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2400"/>
            </a:lvl1pPr>
          </a:lstStyle>
          <a:p>
            <a:r>
              <a:t>BUT GOD HAD OTHER PLANS…</a:t>
            </a:r>
          </a:p>
        </p:txBody>
      </p:sp>
      <p:sp>
        <p:nvSpPr>
          <p:cNvPr id="180" name="Rectangle"/>
          <p:cNvSpPr/>
          <p:nvPr/>
        </p:nvSpPr>
        <p:spPr>
          <a:xfrm>
            <a:off x="7964241" y="11512662"/>
            <a:ext cx="5765958" cy="984138"/>
          </a:xfrm>
          <a:prstGeom prst="rect">
            <a:avLst/>
          </a:prstGeom>
          <a:ln w="254000">
            <a:solidFill>
              <a:srgbClr val="FFD4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VISITED SMALL CHURCH AND REMAINED FOR JUST UNDER 5 YEARS…"/>
          <p:cNvSpPr txBox="1">
            <a:spLocks noGrp="1"/>
          </p:cNvSpPr>
          <p:nvPr>
            <p:ph type="body" sz="quarter" idx="1"/>
          </p:nvPr>
        </p:nvSpPr>
        <p:spPr>
          <a:xfrm>
            <a:off x="1242800" y="11481271"/>
            <a:ext cx="5382864" cy="381835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/>
            </a:pPr>
            <a:r>
              <a:rPr dirty="0"/>
              <a:t>VISITED SMALL CHURCH AND REMAINED FOR JUST UNDER 5 YEARS</a:t>
            </a:r>
          </a:p>
          <a:p>
            <a:pPr marL="0" indent="0">
              <a:buSzTx/>
              <a:buNone/>
              <a:defRPr sz="2400"/>
            </a:pPr>
            <a:r>
              <a:rPr dirty="0"/>
              <a:t>UNMARRIED AND HAD NO PLANS TO LEAVE LONDON - WE WERE TOO COMFORTABLE!</a:t>
            </a:r>
          </a:p>
        </p:txBody>
      </p:sp>
      <p:sp>
        <p:nvSpPr>
          <p:cNvPr id="183" name="REWIND BACK TO 2010 - STEPPING STONES TO HOW WE GOT HERE…"/>
          <p:cNvSpPr txBox="1">
            <a:spLocks noGrp="1"/>
          </p:cNvSpPr>
          <p:nvPr>
            <p:ph type="title"/>
          </p:nvPr>
        </p:nvSpPr>
        <p:spPr>
          <a:xfrm>
            <a:off x="3640273" y="941613"/>
            <a:ext cx="18518976" cy="328415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9700" b="1" dirty="0"/>
              <a:t>REWIND BACK TO 2010 - STEPPING STONES TO HOW WE GOT HERE…</a:t>
            </a:r>
          </a:p>
        </p:txBody>
      </p:sp>
      <p:sp>
        <p:nvSpPr>
          <p:cNvPr id="184" name="Arrow"/>
          <p:cNvSpPr/>
          <p:nvPr/>
        </p:nvSpPr>
        <p:spPr>
          <a:xfrm flipH="1">
            <a:off x="1172051" y="1134020"/>
            <a:ext cx="1105641" cy="1771928"/>
          </a:xfrm>
          <a:prstGeom prst="rightArrow">
            <a:avLst>
              <a:gd name="adj1" fmla="val 32000"/>
              <a:gd name="adj2" fmla="val 102568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chemeClr val="accent1">
                    <a:hueOff val="65867"/>
                    <a:lumOff val="-6008"/>
                  </a:schemeClr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185" name="Arrow"/>
          <p:cNvSpPr/>
          <p:nvPr/>
        </p:nvSpPr>
        <p:spPr>
          <a:xfrm flipH="1">
            <a:off x="2210534" y="1134020"/>
            <a:ext cx="1105641" cy="1771928"/>
          </a:xfrm>
          <a:prstGeom prst="rightArrow">
            <a:avLst>
              <a:gd name="adj1" fmla="val 32000"/>
              <a:gd name="adj2" fmla="val 102568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chemeClr val="accent1">
                    <a:hueOff val="65867"/>
                    <a:lumOff val="-6008"/>
                  </a:schemeClr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186" name="Line"/>
          <p:cNvSpPr/>
          <p:nvPr/>
        </p:nvSpPr>
        <p:spPr>
          <a:xfrm>
            <a:off x="3195167" y="8979236"/>
            <a:ext cx="17993666" cy="1"/>
          </a:xfrm>
          <a:prstGeom prst="lin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7" name="Line"/>
          <p:cNvSpPr/>
          <p:nvPr/>
        </p:nvSpPr>
        <p:spPr>
          <a:xfrm flipV="1">
            <a:off x="9873409" y="7411414"/>
            <a:ext cx="1" cy="1686748"/>
          </a:xfrm>
          <a:prstGeom prst="lin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8" name="Line"/>
          <p:cNvSpPr/>
          <p:nvPr/>
        </p:nvSpPr>
        <p:spPr>
          <a:xfrm flipV="1">
            <a:off x="3307407" y="8013131"/>
            <a:ext cx="1" cy="1069997"/>
          </a:xfrm>
          <a:prstGeom prst="lin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9" name="Line"/>
          <p:cNvSpPr/>
          <p:nvPr/>
        </p:nvSpPr>
        <p:spPr>
          <a:xfrm flipV="1">
            <a:off x="21055986" y="7411414"/>
            <a:ext cx="1" cy="1686748"/>
          </a:xfrm>
          <a:prstGeom prst="lin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0" name="2010"/>
          <p:cNvSpPr txBox="1"/>
          <p:nvPr/>
        </p:nvSpPr>
        <p:spPr>
          <a:xfrm>
            <a:off x="2210534" y="6384839"/>
            <a:ext cx="2402129" cy="1080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algn="l">
              <a:lnSpc>
                <a:spcPct val="80000"/>
              </a:lnSpc>
              <a:defRPr sz="11600" cap="all" spc="-116">
                <a:solidFill>
                  <a:srgbClr val="00BFF3"/>
                </a:solidFill>
                <a:latin typeface="+mn-lt"/>
                <a:ea typeface="+mn-ea"/>
                <a:cs typeface="+mn-cs"/>
                <a:sym typeface="Druk Medium"/>
              </a:defRPr>
            </a:lvl1pPr>
          </a:lstStyle>
          <a:p>
            <a:r>
              <a:rPr sz="8000" b="1" dirty="0"/>
              <a:t>2010</a:t>
            </a:r>
            <a:endParaRPr sz="22800" b="1" dirty="0"/>
          </a:p>
        </p:txBody>
      </p:sp>
      <p:sp>
        <p:nvSpPr>
          <p:cNvPr id="191" name="2013"/>
          <p:cNvSpPr txBox="1"/>
          <p:nvPr/>
        </p:nvSpPr>
        <p:spPr>
          <a:xfrm>
            <a:off x="8931375" y="6309029"/>
            <a:ext cx="2200001" cy="1224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>
              <a:lnSpc>
                <a:spcPct val="80000"/>
              </a:lnSpc>
              <a:defRPr sz="11600" cap="all" spc="-116">
                <a:solidFill>
                  <a:srgbClr val="00BFF3"/>
                </a:solidFill>
                <a:latin typeface="+mn-lt"/>
                <a:ea typeface="+mn-ea"/>
                <a:cs typeface="+mn-cs"/>
                <a:sym typeface="Druk Medium"/>
              </a:defRPr>
            </a:lvl1pPr>
          </a:lstStyle>
          <a:p>
            <a:r>
              <a:rPr sz="8000" b="1" dirty="0"/>
              <a:t>2013</a:t>
            </a:r>
          </a:p>
        </p:txBody>
      </p:sp>
      <p:sp>
        <p:nvSpPr>
          <p:cNvPr id="192" name="2015"/>
          <p:cNvSpPr txBox="1"/>
          <p:nvPr/>
        </p:nvSpPr>
        <p:spPr>
          <a:xfrm>
            <a:off x="20051066" y="6354105"/>
            <a:ext cx="2200001" cy="12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>
              <a:lnSpc>
                <a:spcPct val="80000"/>
              </a:lnSpc>
              <a:defRPr sz="11600" cap="all" spc="-116">
                <a:solidFill>
                  <a:srgbClr val="00BFF3"/>
                </a:solidFill>
                <a:latin typeface="+mn-lt"/>
                <a:ea typeface="+mn-ea"/>
                <a:cs typeface="+mn-cs"/>
                <a:sym typeface="Druk Medium"/>
              </a:defRPr>
            </a:lvl1pPr>
          </a:lstStyle>
          <a:p>
            <a:r>
              <a:rPr sz="8000" b="1" dirty="0"/>
              <a:t>2015</a:t>
            </a:r>
          </a:p>
        </p:txBody>
      </p:sp>
      <p:sp>
        <p:nvSpPr>
          <p:cNvPr id="193" name="OFFICIALLY OUT OF A JOB AND BECAME A FULL TIME MUM"/>
          <p:cNvSpPr txBox="1"/>
          <p:nvPr/>
        </p:nvSpPr>
        <p:spPr>
          <a:xfrm>
            <a:off x="19629552" y="9520051"/>
            <a:ext cx="3043033" cy="1992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584200">
              <a:lnSpc>
                <a:spcPct val="80000"/>
              </a:lnSpc>
              <a:spcBef>
                <a:spcPts val="2400"/>
              </a:spcBef>
              <a:defRPr sz="2400" b="1">
                <a:solidFill>
                  <a:srgbClr val="53585F"/>
                </a:solidFill>
              </a:defRPr>
            </a:lvl1pPr>
          </a:lstStyle>
          <a:p>
            <a:r>
              <a:t>OFFICIALLY OUT OF A JOB AND BECAME A FULL TIME MUM</a:t>
            </a:r>
          </a:p>
        </p:txBody>
      </p:sp>
      <p:sp>
        <p:nvSpPr>
          <p:cNvPr id="194" name="Line"/>
          <p:cNvSpPr/>
          <p:nvPr/>
        </p:nvSpPr>
        <p:spPr>
          <a:xfrm flipV="1">
            <a:off x="3307407" y="8885287"/>
            <a:ext cx="1" cy="2525170"/>
          </a:xfrm>
          <a:prstGeom prst="lin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5" name="Line"/>
          <p:cNvSpPr/>
          <p:nvPr/>
        </p:nvSpPr>
        <p:spPr>
          <a:xfrm flipV="1">
            <a:off x="15450667" y="7411414"/>
            <a:ext cx="1" cy="1686748"/>
          </a:xfrm>
          <a:prstGeom prst="lin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6" name="2014"/>
          <p:cNvSpPr txBox="1"/>
          <p:nvPr/>
        </p:nvSpPr>
        <p:spPr>
          <a:xfrm>
            <a:off x="14508633" y="6293219"/>
            <a:ext cx="2200001" cy="1138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>
              <a:lnSpc>
                <a:spcPct val="80000"/>
              </a:lnSpc>
              <a:defRPr sz="11600" cap="all" spc="-116">
                <a:solidFill>
                  <a:srgbClr val="00BFF3"/>
                </a:solidFill>
                <a:latin typeface="+mn-lt"/>
                <a:ea typeface="+mn-ea"/>
                <a:cs typeface="+mn-cs"/>
                <a:sym typeface="Druk Medium"/>
              </a:defRPr>
            </a:lvl1pPr>
          </a:lstStyle>
          <a:p>
            <a:r>
              <a:rPr sz="8000" b="1" dirty="0"/>
              <a:t>2014</a:t>
            </a:r>
          </a:p>
        </p:txBody>
      </p:sp>
      <p:sp>
        <p:nvSpPr>
          <p:cNvPr id="197" name="MARRIED"/>
          <p:cNvSpPr txBox="1"/>
          <p:nvPr/>
        </p:nvSpPr>
        <p:spPr>
          <a:xfrm>
            <a:off x="9077855" y="9520051"/>
            <a:ext cx="2200001" cy="727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584200">
              <a:lnSpc>
                <a:spcPct val="80000"/>
              </a:lnSpc>
              <a:spcBef>
                <a:spcPts val="2400"/>
              </a:spcBef>
              <a:defRPr sz="2400" b="1">
                <a:solidFill>
                  <a:srgbClr val="53585F"/>
                </a:solidFill>
              </a:defRPr>
            </a:lvl1pPr>
          </a:lstStyle>
          <a:p>
            <a:r>
              <a:t>MARRIED</a:t>
            </a:r>
          </a:p>
        </p:txBody>
      </p:sp>
      <p:sp>
        <p:nvSpPr>
          <p:cNvPr id="198" name="BABY NO.1"/>
          <p:cNvSpPr txBox="1"/>
          <p:nvPr/>
        </p:nvSpPr>
        <p:spPr>
          <a:xfrm>
            <a:off x="14759334" y="9169416"/>
            <a:ext cx="2919703" cy="382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584200">
              <a:lnSpc>
                <a:spcPct val="80000"/>
              </a:lnSpc>
              <a:spcBef>
                <a:spcPts val="2400"/>
              </a:spcBef>
              <a:defRPr sz="2400" b="1">
                <a:solidFill>
                  <a:srgbClr val="53585F"/>
                </a:solidFill>
              </a:defRPr>
            </a:pPr>
            <a:endParaRPr/>
          </a:p>
          <a:p>
            <a:pPr algn="l" defTabSz="584200">
              <a:lnSpc>
                <a:spcPct val="80000"/>
              </a:lnSpc>
              <a:spcBef>
                <a:spcPts val="2400"/>
              </a:spcBef>
              <a:defRPr sz="2400" b="1">
                <a:solidFill>
                  <a:srgbClr val="53585F"/>
                </a:solidFill>
              </a:defRPr>
            </a:pPr>
            <a:r>
              <a:t>BABY NO.1 </a:t>
            </a:r>
          </a:p>
        </p:txBody>
      </p:sp>
      <p:sp>
        <p:nvSpPr>
          <p:cNvPr id="199" name="Infant Crawling"/>
          <p:cNvSpPr/>
          <p:nvPr/>
        </p:nvSpPr>
        <p:spPr>
          <a:xfrm>
            <a:off x="14740348" y="10545612"/>
            <a:ext cx="1420640" cy="10699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1" h="21192" extrusionOk="0">
                <a:moveTo>
                  <a:pt x="17338" y="0"/>
                </a:moveTo>
                <a:cubicBezTo>
                  <a:pt x="17184" y="-1"/>
                  <a:pt x="17026" y="7"/>
                  <a:pt x="16863" y="24"/>
                </a:cubicBezTo>
                <a:cubicBezTo>
                  <a:pt x="14606" y="265"/>
                  <a:pt x="14522" y="3352"/>
                  <a:pt x="14539" y="4168"/>
                </a:cubicBezTo>
                <a:cubicBezTo>
                  <a:pt x="14541" y="4260"/>
                  <a:pt x="14481" y="4330"/>
                  <a:pt x="14411" y="4320"/>
                </a:cubicBezTo>
                <a:cubicBezTo>
                  <a:pt x="14232" y="4292"/>
                  <a:pt x="13926" y="4358"/>
                  <a:pt x="13804" y="5056"/>
                </a:cubicBezTo>
                <a:cubicBezTo>
                  <a:pt x="13742" y="5414"/>
                  <a:pt x="13780" y="5842"/>
                  <a:pt x="13857" y="6244"/>
                </a:cubicBezTo>
                <a:cubicBezTo>
                  <a:pt x="13883" y="6381"/>
                  <a:pt x="13856" y="6527"/>
                  <a:pt x="13779" y="6627"/>
                </a:cubicBezTo>
                <a:cubicBezTo>
                  <a:pt x="12987" y="7643"/>
                  <a:pt x="10776" y="8319"/>
                  <a:pt x="8310" y="8841"/>
                </a:cubicBezTo>
                <a:cubicBezTo>
                  <a:pt x="8211" y="8862"/>
                  <a:pt x="8112" y="8810"/>
                  <a:pt x="8054" y="8703"/>
                </a:cubicBezTo>
                <a:cubicBezTo>
                  <a:pt x="7971" y="8549"/>
                  <a:pt x="7886" y="8424"/>
                  <a:pt x="7798" y="8336"/>
                </a:cubicBezTo>
                <a:cubicBezTo>
                  <a:pt x="7727" y="8264"/>
                  <a:pt x="7633" y="8237"/>
                  <a:pt x="7545" y="8261"/>
                </a:cubicBezTo>
                <a:cubicBezTo>
                  <a:pt x="7040" y="8396"/>
                  <a:pt x="6790" y="8497"/>
                  <a:pt x="6586" y="8791"/>
                </a:cubicBezTo>
                <a:cubicBezTo>
                  <a:pt x="6506" y="8905"/>
                  <a:pt x="6372" y="8930"/>
                  <a:pt x="6258" y="8890"/>
                </a:cubicBezTo>
                <a:cubicBezTo>
                  <a:pt x="6044" y="8815"/>
                  <a:pt x="5602" y="8774"/>
                  <a:pt x="4759" y="9083"/>
                </a:cubicBezTo>
                <a:cubicBezTo>
                  <a:pt x="3289" y="9623"/>
                  <a:pt x="1479" y="12638"/>
                  <a:pt x="3692" y="17008"/>
                </a:cubicBezTo>
                <a:cubicBezTo>
                  <a:pt x="3742" y="17106"/>
                  <a:pt x="3660" y="17226"/>
                  <a:pt x="3580" y="17173"/>
                </a:cubicBezTo>
                <a:cubicBezTo>
                  <a:pt x="3480" y="17107"/>
                  <a:pt x="3373" y="17049"/>
                  <a:pt x="3248" y="17008"/>
                </a:cubicBezTo>
                <a:cubicBezTo>
                  <a:pt x="2672" y="16817"/>
                  <a:pt x="2147" y="17532"/>
                  <a:pt x="2066" y="18125"/>
                </a:cubicBezTo>
                <a:cubicBezTo>
                  <a:pt x="1985" y="18717"/>
                  <a:pt x="1466" y="19287"/>
                  <a:pt x="1030" y="19447"/>
                </a:cubicBezTo>
                <a:cubicBezTo>
                  <a:pt x="745" y="19551"/>
                  <a:pt x="601" y="19831"/>
                  <a:pt x="536" y="20012"/>
                </a:cubicBezTo>
                <a:cubicBezTo>
                  <a:pt x="504" y="20099"/>
                  <a:pt x="434" y="20154"/>
                  <a:pt x="361" y="20146"/>
                </a:cubicBezTo>
                <a:cubicBezTo>
                  <a:pt x="216" y="20131"/>
                  <a:pt x="0" y="20176"/>
                  <a:pt x="0" y="20586"/>
                </a:cubicBezTo>
                <a:cubicBezTo>
                  <a:pt x="0" y="21201"/>
                  <a:pt x="1520" y="21134"/>
                  <a:pt x="2353" y="21134"/>
                </a:cubicBezTo>
                <a:cubicBezTo>
                  <a:pt x="3186" y="21134"/>
                  <a:pt x="3178" y="20359"/>
                  <a:pt x="3531" y="20359"/>
                </a:cubicBezTo>
                <a:cubicBezTo>
                  <a:pt x="3884" y="20359"/>
                  <a:pt x="4908" y="21156"/>
                  <a:pt x="5956" y="21156"/>
                </a:cubicBezTo>
                <a:cubicBezTo>
                  <a:pt x="7004" y="21156"/>
                  <a:pt x="5747" y="21156"/>
                  <a:pt x="9170" y="21156"/>
                </a:cubicBezTo>
                <a:cubicBezTo>
                  <a:pt x="10984" y="21156"/>
                  <a:pt x="10988" y="19548"/>
                  <a:pt x="10592" y="18037"/>
                </a:cubicBezTo>
                <a:cubicBezTo>
                  <a:pt x="10553" y="17888"/>
                  <a:pt x="10642" y="17734"/>
                  <a:pt x="10762" y="17742"/>
                </a:cubicBezTo>
                <a:cubicBezTo>
                  <a:pt x="11100" y="17764"/>
                  <a:pt x="11458" y="17753"/>
                  <a:pt x="11826" y="17689"/>
                </a:cubicBezTo>
                <a:cubicBezTo>
                  <a:pt x="11915" y="17674"/>
                  <a:pt x="11999" y="17751"/>
                  <a:pt x="12016" y="17868"/>
                </a:cubicBezTo>
                <a:cubicBezTo>
                  <a:pt x="12285" y="19718"/>
                  <a:pt x="13061" y="21599"/>
                  <a:pt x="14512" y="21048"/>
                </a:cubicBezTo>
                <a:cubicBezTo>
                  <a:pt x="15083" y="21296"/>
                  <a:pt x="15499" y="21198"/>
                  <a:pt x="15749" y="20949"/>
                </a:cubicBezTo>
                <a:cubicBezTo>
                  <a:pt x="16298" y="21270"/>
                  <a:pt x="16674" y="20792"/>
                  <a:pt x="16356" y="20439"/>
                </a:cubicBezTo>
                <a:cubicBezTo>
                  <a:pt x="16054" y="20103"/>
                  <a:pt x="15486" y="19298"/>
                  <a:pt x="14573" y="19299"/>
                </a:cubicBezTo>
                <a:cubicBezTo>
                  <a:pt x="14475" y="19299"/>
                  <a:pt x="14390" y="19209"/>
                  <a:pt x="14371" y="19084"/>
                </a:cubicBezTo>
                <a:cubicBezTo>
                  <a:pt x="14277" y="18494"/>
                  <a:pt x="14527" y="17143"/>
                  <a:pt x="14662" y="15972"/>
                </a:cubicBezTo>
                <a:cubicBezTo>
                  <a:pt x="14676" y="15852"/>
                  <a:pt x="14715" y="15741"/>
                  <a:pt x="14777" y="15651"/>
                </a:cubicBezTo>
                <a:cubicBezTo>
                  <a:pt x="15000" y="15325"/>
                  <a:pt x="15213" y="14954"/>
                  <a:pt x="15412" y="14529"/>
                </a:cubicBezTo>
                <a:cubicBezTo>
                  <a:pt x="15469" y="14408"/>
                  <a:pt x="15604" y="14409"/>
                  <a:pt x="15656" y="14533"/>
                </a:cubicBezTo>
                <a:cubicBezTo>
                  <a:pt x="15799" y="14870"/>
                  <a:pt x="15975" y="15184"/>
                  <a:pt x="16192" y="15439"/>
                </a:cubicBezTo>
                <a:cubicBezTo>
                  <a:pt x="16266" y="15526"/>
                  <a:pt x="16318" y="15639"/>
                  <a:pt x="16337" y="15765"/>
                </a:cubicBezTo>
                <a:cubicBezTo>
                  <a:pt x="16585" y="17373"/>
                  <a:pt x="18080" y="20842"/>
                  <a:pt x="19101" y="20942"/>
                </a:cubicBezTo>
                <a:cubicBezTo>
                  <a:pt x="20107" y="20917"/>
                  <a:pt x="20135" y="21172"/>
                  <a:pt x="20508" y="21173"/>
                </a:cubicBezTo>
                <a:cubicBezTo>
                  <a:pt x="20743" y="21174"/>
                  <a:pt x="20862" y="20793"/>
                  <a:pt x="20628" y="20540"/>
                </a:cubicBezTo>
                <a:cubicBezTo>
                  <a:pt x="20609" y="20519"/>
                  <a:pt x="20620" y="20478"/>
                  <a:pt x="20645" y="20478"/>
                </a:cubicBezTo>
                <a:cubicBezTo>
                  <a:pt x="20759" y="20479"/>
                  <a:pt x="20848" y="20482"/>
                  <a:pt x="20899" y="20485"/>
                </a:cubicBezTo>
                <a:cubicBezTo>
                  <a:pt x="20930" y="20486"/>
                  <a:pt x="20958" y="20504"/>
                  <a:pt x="20977" y="20535"/>
                </a:cubicBezTo>
                <a:cubicBezTo>
                  <a:pt x="21021" y="20606"/>
                  <a:pt x="21114" y="20741"/>
                  <a:pt x="21241" y="20815"/>
                </a:cubicBezTo>
                <a:cubicBezTo>
                  <a:pt x="21415" y="20916"/>
                  <a:pt x="21600" y="20710"/>
                  <a:pt x="21553" y="20469"/>
                </a:cubicBezTo>
                <a:cubicBezTo>
                  <a:pt x="21517" y="20281"/>
                  <a:pt x="21459" y="20059"/>
                  <a:pt x="21408" y="19878"/>
                </a:cubicBezTo>
                <a:cubicBezTo>
                  <a:pt x="21348" y="19662"/>
                  <a:pt x="21223" y="19489"/>
                  <a:pt x="21061" y="19398"/>
                </a:cubicBezTo>
                <a:cubicBezTo>
                  <a:pt x="20606" y="19143"/>
                  <a:pt x="20185" y="18944"/>
                  <a:pt x="19469" y="18789"/>
                </a:cubicBezTo>
                <a:cubicBezTo>
                  <a:pt x="19345" y="18762"/>
                  <a:pt x="19240" y="18647"/>
                  <a:pt x="19204" y="18490"/>
                </a:cubicBezTo>
                <a:cubicBezTo>
                  <a:pt x="19002" y="17615"/>
                  <a:pt x="19276" y="15944"/>
                  <a:pt x="18469" y="14355"/>
                </a:cubicBezTo>
                <a:cubicBezTo>
                  <a:pt x="18330" y="13193"/>
                  <a:pt x="18240" y="12130"/>
                  <a:pt x="17985" y="11219"/>
                </a:cubicBezTo>
                <a:cubicBezTo>
                  <a:pt x="17946" y="11077"/>
                  <a:pt x="18017" y="10926"/>
                  <a:pt x="18132" y="10909"/>
                </a:cubicBezTo>
                <a:cubicBezTo>
                  <a:pt x="19469" y="10712"/>
                  <a:pt x="20004" y="9093"/>
                  <a:pt x="20031" y="8149"/>
                </a:cubicBezTo>
                <a:cubicBezTo>
                  <a:pt x="20067" y="6948"/>
                  <a:pt x="21518" y="5148"/>
                  <a:pt x="21235" y="3532"/>
                </a:cubicBezTo>
                <a:cubicBezTo>
                  <a:pt x="20969" y="2017"/>
                  <a:pt x="19647" y="16"/>
                  <a:pt x="1733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200" name="Line"/>
          <p:cNvSpPr/>
          <p:nvPr/>
        </p:nvSpPr>
        <p:spPr>
          <a:xfrm flipV="1">
            <a:off x="21151065" y="10935303"/>
            <a:ext cx="9450" cy="969561"/>
          </a:xfrm>
          <a:prstGeom prst="line">
            <a:avLst/>
          </a:prstGeom>
          <a:ln w="254000">
            <a:solidFill>
              <a:srgbClr val="FFD479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1" name="ONE OF GOD’S PLANS FOR HIS REDIRECTION OF OUR LIVES…"/>
          <p:cNvSpPr txBox="1"/>
          <p:nvPr/>
        </p:nvSpPr>
        <p:spPr>
          <a:xfrm>
            <a:off x="19711192" y="12011960"/>
            <a:ext cx="3043034" cy="1391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479044">
              <a:lnSpc>
                <a:spcPct val="80000"/>
              </a:lnSpc>
              <a:spcBef>
                <a:spcPts val="1900"/>
              </a:spcBef>
              <a:defRPr sz="2460" b="1">
                <a:solidFill>
                  <a:srgbClr val="424242"/>
                </a:solidFill>
              </a:defRPr>
            </a:lvl1pPr>
          </a:lstStyle>
          <a:p>
            <a:r>
              <a:rPr dirty="0"/>
              <a:t>ONE OF GOD’S PLANS FOR HIS REDIRECTION OF OUR LIVES…</a:t>
            </a:r>
          </a:p>
        </p:txBody>
      </p:sp>
      <p:grpSp>
        <p:nvGrpSpPr>
          <p:cNvPr id="204" name="Group"/>
          <p:cNvGrpSpPr/>
          <p:nvPr/>
        </p:nvGrpSpPr>
        <p:grpSpPr>
          <a:xfrm>
            <a:off x="9079282" y="10188491"/>
            <a:ext cx="1588255" cy="2086307"/>
            <a:chOff x="0" y="0"/>
            <a:chExt cx="1588254" cy="2086306"/>
          </a:xfrm>
        </p:grpSpPr>
        <p:sp>
          <p:nvSpPr>
            <p:cNvPr id="202" name="Female"/>
            <p:cNvSpPr/>
            <p:nvPr/>
          </p:nvSpPr>
          <p:spPr>
            <a:xfrm>
              <a:off x="645009" y="0"/>
              <a:ext cx="943246" cy="2086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600" extrusionOk="0">
                  <a:moveTo>
                    <a:pt x="10652" y="0"/>
                  </a:moveTo>
                  <a:cubicBezTo>
                    <a:pt x="9610" y="0"/>
                    <a:pt x="8570" y="182"/>
                    <a:pt x="7774" y="547"/>
                  </a:cubicBezTo>
                  <a:cubicBezTo>
                    <a:pt x="6184" y="1276"/>
                    <a:pt x="6184" y="2458"/>
                    <a:pt x="7774" y="3188"/>
                  </a:cubicBezTo>
                  <a:cubicBezTo>
                    <a:pt x="9365" y="3917"/>
                    <a:pt x="11943" y="3917"/>
                    <a:pt x="13534" y="3188"/>
                  </a:cubicBezTo>
                  <a:cubicBezTo>
                    <a:pt x="15124" y="2458"/>
                    <a:pt x="15124" y="1276"/>
                    <a:pt x="13534" y="547"/>
                  </a:cubicBezTo>
                  <a:cubicBezTo>
                    <a:pt x="12738" y="182"/>
                    <a:pt x="11695" y="0"/>
                    <a:pt x="10652" y="0"/>
                  </a:cubicBezTo>
                  <a:close/>
                  <a:moveTo>
                    <a:pt x="7859" y="4109"/>
                  </a:moveTo>
                  <a:cubicBezTo>
                    <a:pt x="5671" y="4109"/>
                    <a:pt x="4499" y="4934"/>
                    <a:pt x="4153" y="5420"/>
                  </a:cubicBezTo>
                  <a:lnTo>
                    <a:pt x="50" y="11877"/>
                  </a:lnTo>
                  <a:cubicBezTo>
                    <a:pt x="-150" y="12205"/>
                    <a:pt x="268" y="12546"/>
                    <a:pt x="985" y="12638"/>
                  </a:cubicBezTo>
                  <a:cubicBezTo>
                    <a:pt x="1106" y="12653"/>
                    <a:pt x="1229" y="12661"/>
                    <a:pt x="1349" y="12661"/>
                  </a:cubicBezTo>
                  <a:cubicBezTo>
                    <a:pt x="1938" y="12661"/>
                    <a:pt x="2478" y="12482"/>
                    <a:pt x="2644" y="12209"/>
                  </a:cubicBezTo>
                  <a:lnTo>
                    <a:pt x="6269" y="6537"/>
                  </a:lnTo>
                  <a:lnTo>
                    <a:pt x="6994" y="6537"/>
                  </a:lnTo>
                  <a:cubicBezTo>
                    <a:pt x="6989" y="6544"/>
                    <a:pt x="6983" y="6551"/>
                    <a:pt x="6979" y="6558"/>
                  </a:cubicBezTo>
                  <a:lnTo>
                    <a:pt x="2405" y="14438"/>
                  </a:lnTo>
                  <a:cubicBezTo>
                    <a:pt x="2329" y="14570"/>
                    <a:pt x="2507" y="14676"/>
                    <a:pt x="2803" y="14676"/>
                  </a:cubicBezTo>
                  <a:lnTo>
                    <a:pt x="6067" y="14676"/>
                  </a:lnTo>
                  <a:lnTo>
                    <a:pt x="6067" y="20674"/>
                  </a:lnTo>
                  <a:cubicBezTo>
                    <a:pt x="6067" y="21185"/>
                    <a:pt x="6972" y="21600"/>
                    <a:pt x="8087" y="21600"/>
                  </a:cubicBezTo>
                  <a:cubicBezTo>
                    <a:pt x="9203" y="21600"/>
                    <a:pt x="10104" y="21185"/>
                    <a:pt x="10104" y="20674"/>
                  </a:cubicBezTo>
                  <a:lnTo>
                    <a:pt x="10104" y="14676"/>
                  </a:lnTo>
                  <a:cubicBezTo>
                    <a:pt x="10326" y="14676"/>
                    <a:pt x="10531" y="14676"/>
                    <a:pt x="10608" y="14676"/>
                  </a:cubicBezTo>
                  <a:cubicBezTo>
                    <a:pt x="10695" y="14676"/>
                    <a:pt x="10945" y="14676"/>
                    <a:pt x="11201" y="14676"/>
                  </a:cubicBezTo>
                  <a:lnTo>
                    <a:pt x="11201" y="20674"/>
                  </a:lnTo>
                  <a:cubicBezTo>
                    <a:pt x="11201" y="21185"/>
                    <a:pt x="12105" y="21600"/>
                    <a:pt x="13221" y="21600"/>
                  </a:cubicBezTo>
                  <a:cubicBezTo>
                    <a:pt x="14337" y="21600"/>
                    <a:pt x="15238" y="21185"/>
                    <a:pt x="15238" y="20674"/>
                  </a:cubicBezTo>
                  <a:lnTo>
                    <a:pt x="15238" y="14676"/>
                  </a:lnTo>
                  <a:lnTo>
                    <a:pt x="18410" y="14676"/>
                  </a:lnTo>
                  <a:cubicBezTo>
                    <a:pt x="18706" y="14676"/>
                    <a:pt x="18887" y="14570"/>
                    <a:pt x="18811" y="14438"/>
                  </a:cubicBezTo>
                  <a:lnTo>
                    <a:pt x="14237" y="6558"/>
                  </a:lnTo>
                  <a:cubicBezTo>
                    <a:pt x="14233" y="6551"/>
                    <a:pt x="14227" y="6544"/>
                    <a:pt x="14222" y="6537"/>
                  </a:cubicBezTo>
                  <a:lnTo>
                    <a:pt x="14932" y="6537"/>
                  </a:lnTo>
                  <a:lnTo>
                    <a:pt x="18656" y="12192"/>
                  </a:lnTo>
                  <a:cubicBezTo>
                    <a:pt x="18827" y="12463"/>
                    <a:pt x="19364" y="12638"/>
                    <a:pt x="19948" y="12638"/>
                  </a:cubicBezTo>
                  <a:cubicBezTo>
                    <a:pt x="20072" y="12638"/>
                    <a:pt x="20199" y="12631"/>
                    <a:pt x="20324" y="12614"/>
                  </a:cubicBezTo>
                  <a:cubicBezTo>
                    <a:pt x="21038" y="12519"/>
                    <a:pt x="21450" y="12177"/>
                    <a:pt x="21244" y="11850"/>
                  </a:cubicBezTo>
                  <a:lnTo>
                    <a:pt x="17037" y="5432"/>
                  </a:lnTo>
                  <a:lnTo>
                    <a:pt x="17022" y="5407"/>
                  </a:lnTo>
                  <a:cubicBezTo>
                    <a:pt x="16669" y="4924"/>
                    <a:pt x="15494" y="4112"/>
                    <a:pt x="13328" y="4112"/>
                  </a:cubicBezTo>
                  <a:cubicBezTo>
                    <a:pt x="13316" y="4112"/>
                    <a:pt x="13303" y="4112"/>
                    <a:pt x="13291" y="4112"/>
                  </a:cubicBezTo>
                  <a:lnTo>
                    <a:pt x="12768" y="4114"/>
                  </a:lnTo>
                  <a:cubicBezTo>
                    <a:pt x="12732" y="4113"/>
                    <a:pt x="12698" y="4109"/>
                    <a:pt x="12662" y="4109"/>
                  </a:cubicBezTo>
                  <a:lnTo>
                    <a:pt x="7859" y="410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20000"/>
                </a:lnSpc>
                <a:defRPr sz="3000" cap="all">
                  <a:solidFill>
                    <a:srgbClr val="FFFFFF"/>
                  </a:solidFill>
                  <a:latin typeface="Proxima Nova Extrabold"/>
                  <a:ea typeface="Proxima Nova Extrabold"/>
                  <a:cs typeface="Proxima Nova Extrabold"/>
                  <a:sym typeface="Proxima Nova Extrabold"/>
                </a:defRPr>
              </a:pPr>
              <a:endParaRPr/>
            </a:p>
          </p:txBody>
        </p:sp>
        <p:sp>
          <p:nvSpPr>
            <p:cNvPr id="203" name="Male"/>
            <p:cNvSpPr/>
            <p:nvPr/>
          </p:nvSpPr>
          <p:spPr>
            <a:xfrm>
              <a:off x="0" y="501"/>
              <a:ext cx="772816" cy="2085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20000"/>
                </a:lnSpc>
                <a:defRPr sz="3000" cap="all">
                  <a:solidFill>
                    <a:srgbClr val="FFFFFF"/>
                  </a:solidFill>
                  <a:latin typeface="Proxima Nova Extrabold"/>
                  <a:ea typeface="Proxima Nova Extrabold"/>
                  <a:cs typeface="Proxima Nova Extrabold"/>
                  <a:sym typeface="Proxima Nova Extrabold"/>
                </a:defRPr>
              </a:pPr>
              <a:endParaRPr/>
            </a:p>
          </p:txBody>
        </p:sp>
      </p:grpSp>
      <p:sp>
        <p:nvSpPr>
          <p:cNvPr id="205" name="Circle"/>
          <p:cNvSpPr/>
          <p:nvPr/>
        </p:nvSpPr>
        <p:spPr>
          <a:xfrm>
            <a:off x="2044822" y="5472408"/>
            <a:ext cx="2525171" cy="2525171"/>
          </a:xfrm>
          <a:prstGeom prst="ellips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206" name="Line"/>
          <p:cNvSpPr/>
          <p:nvPr/>
        </p:nvSpPr>
        <p:spPr>
          <a:xfrm flipV="1">
            <a:off x="3307407" y="4365680"/>
            <a:ext cx="1" cy="1069997"/>
          </a:xfrm>
          <a:prstGeom prst="lin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7" name="Line"/>
          <p:cNvSpPr/>
          <p:nvPr/>
        </p:nvSpPr>
        <p:spPr>
          <a:xfrm>
            <a:off x="4542434" y="6734993"/>
            <a:ext cx="1420640" cy="1"/>
          </a:xfrm>
          <a:prstGeom prst="lin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8" name="Line"/>
          <p:cNvSpPr/>
          <p:nvPr/>
        </p:nvSpPr>
        <p:spPr>
          <a:xfrm flipV="1">
            <a:off x="4164357" y="4953863"/>
            <a:ext cx="926037" cy="926037"/>
          </a:xfrm>
          <a:prstGeom prst="lin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9" name="Line"/>
          <p:cNvSpPr/>
          <p:nvPr/>
        </p:nvSpPr>
        <p:spPr>
          <a:xfrm flipH="1" flipV="1">
            <a:off x="4164357" y="7590087"/>
            <a:ext cx="926037" cy="926037"/>
          </a:xfrm>
          <a:prstGeom prst="lin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0" name="COUNTRY LIVING"/>
          <p:cNvSpPr txBox="1"/>
          <p:nvPr/>
        </p:nvSpPr>
        <p:spPr>
          <a:xfrm>
            <a:off x="1828800" y="3819487"/>
            <a:ext cx="2988871" cy="1654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defRPr sz="2400" b="1">
                <a:solidFill>
                  <a:srgbClr val="008F00"/>
                </a:solidFill>
              </a:defRPr>
            </a:lvl1pPr>
          </a:lstStyle>
          <a:p>
            <a:r>
              <a:rPr dirty="0"/>
              <a:t>COUNTRY LIVING</a:t>
            </a:r>
          </a:p>
        </p:txBody>
      </p:sp>
      <p:sp>
        <p:nvSpPr>
          <p:cNvPr id="211" name="MEDICAL MISSIONARY WORK"/>
          <p:cNvSpPr txBox="1"/>
          <p:nvPr/>
        </p:nvSpPr>
        <p:spPr>
          <a:xfrm>
            <a:off x="5280670" y="4272710"/>
            <a:ext cx="3888249" cy="977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defRPr sz="2400" b="1">
                <a:solidFill>
                  <a:srgbClr val="FF2F92"/>
                </a:solidFill>
              </a:defRPr>
            </a:lvl1pPr>
          </a:lstStyle>
          <a:p>
            <a:r>
              <a:rPr dirty="0"/>
              <a:t>MEDICAL MISSIONARY WORK</a:t>
            </a:r>
          </a:p>
        </p:txBody>
      </p:sp>
      <p:sp>
        <p:nvSpPr>
          <p:cNvPr id="212" name="8 LAWS OF HEALTH"/>
          <p:cNvSpPr txBox="1"/>
          <p:nvPr/>
        </p:nvSpPr>
        <p:spPr>
          <a:xfrm>
            <a:off x="6177624" y="6275542"/>
            <a:ext cx="2088000" cy="108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defRPr sz="2400" b="1">
                <a:solidFill>
                  <a:srgbClr val="929000"/>
                </a:solidFill>
              </a:defRPr>
            </a:lvl1pPr>
          </a:lstStyle>
          <a:p>
            <a:r>
              <a:rPr dirty="0"/>
              <a:t>8 LAWS OF HEALTH</a:t>
            </a:r>
          </a:p>
        </p:txBody>
      </p:sp>
      <p:sp>
        <p:nvSpPr>
          <p:cNvPr id="213" name="HOME EDUCATION"/>
          <p:cNvSpPr txBox="1"/>
          <p:nvPr/>
        </p:nvSpPr>
        <p:spPr>
          <a:xfrm>
            <a:off x="5280670" y="8215802"/>
            <a:ext cx="3458842" cy="477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defRPr sz="2400" b="1">
                <a:solidFill>
                  <a:srgbClr val="FF9300"/>
                </a:solidFill>
              </a:defRPr>
            </a:lvl1pPr>
          </a:lstStyle>
          <a:p>
            <a:r>
              <a:rPr dirty="0"/>
              <a:t>HOME EDUCATION</a:t>
            </a:r>
          </a:p>
        </p:txBody>
      </p:sp>
      <p:sp>
        <p:nvSpPr>
          <p:cNvPr id="214" name="Rectangle"/>
          <p:cNvSpPr/>
          <p:nvPr/>
        </p:nvSpPr>
        <p:spPr>
          <a:xfrm>
            <a:off x="19527792" y="11863071"/>
            <a:ext cx="3634249" cy="1517928"/>
          </a:xfrm>
          <a:prstGeom prst="rect">
            <a:avLst/>
          </a:prstGeom>
          <a:ln w="254000">
            <a:solidFill>
              <a:srgbClr val="FFD4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I WAS WORKING AS A VIRTUAL OFFICE MANAGER FOR A VEGAN RESTAURANT IN LONDON FROM SPRING 2017"/>
          <p:cNvSpPr txBox="1">
            <a:spLocks noGrp="1"/>
          </p:cNvSpPr>
          <p:nvPr>
            <p:ph type="body" sz="quarter" idx="1"/>
          </p:nvPr>
        </p:nvSpPr>
        <p:spPr>
          <a:xfrm>
            <a:off x="6174250" y="7851971"/>
            <a:ext cx="4667212" cy="240377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2400"/>
            </a:lvl1pPr>
          </a:lstStyle>
          <a:p>
            <a:r>
              <a:rPr dirty="0"/>
              <a:t>I WAS WORKING AS A VIRTUAL OFFICE MANAGER FOR A VEGAN RESTAURANT IN LONDON FROM SPRING 2017</a:t>
            </a:r>
          </a:p>
        </p:txBody>
      </p:sp>
      <p:sp>
        <p:nvSpPr>
          <p:cNvPr id="217" name="Fast forward to 2018"/>
          <p:cNvSpPr txBox="1">
            <a:spLocks noGrp="1"/>
          </p:cNvSpPr>
          <p:nvPr>
            <p:ph type="title"/>
          </p:nvPr>
        </p:nvSpPr>
        <p:spPr>
          <a:xfrm>
            <a:off x="1356479" y="815212"/>
            <a:ext cx="15377041" cy="185190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7200" b="1" dirty="0"/>
              <a:t>          </a:t>
            </a:r>
            <a:r>
              <a:rPr sz="9700" b="1" dirty="0"/>
              <a:t>Fast forward to 2018</a:t>
            </a:r>
          </a:p>
        </p:txBody>
      </p:sp>
      <p:sp>
        <p:nvSpPr>
          <p:cNvPr id="218" name="Arrow"/>
          <p:cNvSpPr/>
          <p:nvPr/>
        </p:nvSpPr>
        <p:spPr>
          <a:xfrm>
            <a:off x="944525" y="839620"/>
            <a:ext cx="1105641" cy="1771928"/>
          </a:xfrm>
          <a:prstGeom prst="rightArrow">
            <a:avLst>
              <a:gd name="adj1" fmla="val 32000"/>
              <a:gd name="adj2" fmla="val 102568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chemeClr val="accent1">
                    <a:hueOff val="65867"/>
                    <a:lumOff val="-6008"/>
                  </a:schemeClr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 dirty="0"/>
          </a:p>
        </p:txBody>
      </p:sp>
      <p:sp>
        <p:nvSpPr>
          <p:cNvPr id="219" name="Arrow"/>
          <p:cNvSpPr/>
          <p:nvPr/>
        </p:nvSpPr>
        <p:spPr>
          <a:xfrm>
            <a:off x="2087580" y="872768"/>
            <a:ext cx="1105641" cy="1771928"/>
          </a:xfrm>
          <a:prstGeom prst="rightArrow">
            <a:avLst>
              <a:gd name="adj1" fmla="val 32000"/>
              <a:gd name="adj2" fmla="val 102568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chemeClr val="accent1">
                    <a:hueOff val="65867"/>
                    <a:lumOff val="-6008"/>
                  </a:schemeClr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220" name="Line"/>
          <p:cNvSpPr/>
          <p:nvPr/>
        </p:nvSpPr>
        <p:spPr>
          <a:xfrm flipV="1">
            <a:off x="3282007" y="9486331"/>
            <a:ext cx="1" cy="1069997"/>
          </a:xfrm>
          <a:prstGeom prst="lin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1" name="Line"/>
          <p:cNvSpPr/>
          <p:nvPr/>
        </p:nvSpPr>
        <p:spPr>
          <a:xfrm flipV="1">
            <a:off x="21030586" y="8884614"/>
            <a:ext cx="1" cy="1686748"/>
          </a:xfrm>
          <a:prstGeom prst="lin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2" name="2018"/>
          <p:cNvSpPr txBox="1"/>
          <p:nvPr/>
        </p:nvSpPr>
        <p:spPr>
          <a:xfrm>
            <a:off x="2106695" y="7854156"/>
            <a:ext cx="2200001" cy="950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>
              <a:lnSpc>
                <a:spcPct val="80000"/>
              </a:lnSpc>
              <a:defRPr sz="11600" cap="all" spc="-116">
                <a:solidFill>
                  <a:srgbClr val="00BFF3"/>
                </a:solidFill>
                <a:latin typeface="+mn-lt"/>
                <a:ea typeface="+mn-ea"/>
                <a:cs typeface="+mn-cs"/>
                <a:sym typeface="Druk Medium"/>
              </a:defRPr>
            </a:lvl1pPr>
          </a:lstStyle>
          <a:p>
            <a:r>
              <a:rPr sz="8000" b="1" dirty="0"/>
              <a:t>2018</a:t>
            </a:r>
            <a:endParaRPr sz="7200" b="1" dirty="0"/>
          </a:p>
        </p:txBody>
      </p:sp>
      <p:sp>
        <p:nvSpPr>
          <p:cNvPr id="223" name="Line"/>
          <p:cNvSpPr/>
          <p:nvPr/>
        </p:nvSpPr>
        <p:spPr>
          <a:xfrm flipV="1">
            <a:off x="3294707" y="10390945"/>
            <a:ext cx="1" cy="1654290"/>
          </a:xfrm>
          <a:prstGeom prst="line">
            <a:avLst/>
          </a:prstGeom>
          <a:ln w="254000">
            <a:solidFill>
              <a:srgbClr val="FFD479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4" name="2020"/>
          <p:cNvSpPr txBox="1"/>
          <p:nvPr/>
        </p:nvSpPr>
        <p:spPr>
          <a:xfrm>
            <a:off x="20028539" y="7897787"/>
            <a:ext cx="2200001" cy="1160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>
              <a:lnSpc>
                <a:spcPct val="80000"/>
              </a:lnSpc>
              <a:defRPr sz="11600" cap="all" spc="-116">
                <a:solidFill>
                  <a:srgbClr val="00BFF3"/>
                </a:solidFill>
                <a:latin typeface="+mn-lt"/>
                <a:ea typeface="+mn-ea"/>
                <a:cs typeface="+mn-cs"/>
                <a:sym typeface="Druk Medium"/>
              </a:defRPr>
            </a:lvl1pPr>
          </a:lstStyle>
          <a:p>
            <a:r>
              <a:rPr sz="8000" b="1" dirty="0"/>
              <a:t>2020</a:t>
            </a:r>
          </a:p>
        </p:txBody>
      </p:sp>
      <p:sp>
        <p:nvSpPr>
          <p:cNvPr id="225" name="2 CHILDREN"/>
          <p:cNvSpPr txBox="1"/>
          <p:nvPr/>
        </p:nvSpPr>
        <p:spPr>
          <a:xfrm>
            <a:off x="2417126" y="4789418"/>
            <a:ext cx="2919703" cy="1438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584200">
              <a:lnSpc>
                <a:spcPct val="80000"/>
              </a:lnSpc>
              <a:spcBef>
                <a:spcPts val="2400"/>
              </a:spcBef>
              <a:defRPr sz="2400" b="1">
                <a:solidFill>
                  <a:srgbClr val="53585F"/>
                </a:solidFill>
              </a:defRPr>
            </a:pPr>
            <a:endParaRPr dirty="0"/>
          </a:p>
          <a:p>
            <a:pPr algn="l" defTabSz="584200">
              <a:lnSpc>
                <a:spcPct val="80000"/>
              </a:lnSpc>
              <a:spcBef>
                <a:spcPts val="2400"/>
              </a:spcBef>
              <a:defRPr sz="2400" b="1">
                <a:solidFill>
                  <a:srgbClr val="53585F"/>
                </a:solidFill>
              </a:defRPr>
            </a:pPr>
            <a:r>
              <a:rPr dirty="0"/>
              <a:t>2 CHILDREN</a:t>
            </a:r>
          </a:p>
        </p:txBody>
      </p:sp>
      <p:sp>
        <p:nvSpPr>
          <p:cNvPr id="226" name="Circle"/>
          <p:cNvSpPr/>
          <p:nvPr/>
        </p:nvSpPr>
        <p:spPr>
          <a:xfrm>
            <a:off x="2019422" y="6945608"/>
            <a:ext cx="2525171" cy="2525171"/>
          </a:xfrm>
          <a:prstGeom prst="ellips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227" name="Line"/>
          <p:cNvSpPr/>
          <p:nvPr/>
        </p:nvSpPr>
        <p:spPr>
          <a:xfrm flipV="1">
            <a:off x="3282007" y="5838880"/>
            <a:ext cx="1" cy="1069997"/>
          </a:xfrm>
          <a:prstGeom prst="lin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8" name="Line"/>
          <p:cNvSpPr/>
          <p:nvPr/>
        </p:nvSpPr>
        <p:spPr>
          <a:xfrm>
            <a:off x="4517034" y="8208193"/>
            <a:ext cx="1420640" cy="1"/>
          </a:xfrm>
          <a:prstGeom prst="lin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9" name="Line"/>
          <p:cNvSpPr/>
          <p:nvPr/>
        </p:nvSpPr>
        <p:spPr>
          <a:xfrm flipV="1">
            <a:off x="4138957" y="6427064"/>
            <a:ext cx="926037" cy="926036"/>
          </a:xfrm>
          <a:prstGeom prst="lin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0" name="DARREN CURRENTLY WORKING AS ELECTRICIAN FOR A LARGE COMPANY"/>
          <p:cNvSpPr txBox="1"/>
          <p:nvPr/>
        </p:nvSpPr>
        <p:spPr>
          <a:xfrm>
            <a:off x="5299742" y="5630092"/>
            <a:ext cx="4363320" cy="229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defRPr sz="2400" b="1">
                <a:solidFill>
                  <a:srgbClr val="53585F"/>
                </a:solidFill>
              </a:defRPr>
            </a:lvl1pPr>
          </a:lstStyle>
          <a:p>
            <a:r>
              <a:rPr dirty="0"/>
              <a:t>DARREN CURRENTLY WORKING AS ELECTRICIAN FOR A LARGE COMPANY</a:t>
            </a:r>
          </a:p>
        </p:txBody>
      </p:sp>
      <p:sp>
        <p:nvSpPr>
          <p:cNvPr id="231" name="Line"/>
          <p:cNvSpPr/>
          <p:nvPr/>
        </p:nvSpPr>
        <p:spPr>
          <a:xfrm flipV="1">
            <a:off x="11959090" y="9565181"/>
            <a:ext cx="1" cy="1006181"/>
          </a:xfrm>
          <a:prstGeom prst="lin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2" name="2019"/>
          <p:cNvSpPr txBox="1"/>
          <p:nvPr/>
        </p:nvSpPr>
        <p:spPr>
          <a:xfrm>
            <a:off x="10959699" y="7830296"/>
            <a:ext cx="2200001" cy="1225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>
              <a:lnSpc>
                <a:spcPct val="80000"/>
              </a:lnSpc>
              <a:defRPr sz="11600" cap="all" spc="-116">
                <a:solidFill>
                  <a:srgbClr val="00BFF3"/>
                </a:solidFill>
                <a:latin typeface="+mn-lt"/>
                <a:ea typeface="+mn-ea"/>
                <a:cs typeface="+mn-cs"/>
                <a:sym typeface="Druk Medium"/>
              </a:defRPr>
            </a:lvl1pPr>
          </a:lstStyle>
          <a:p>
            <a:r>
              <a:rPr sz="8000" b="1" dirty="0"/>
              <a:t>2019</a:t>
            </a:r>
          </a:p>
        </p:txBody>
      </p:sp>
      <p:sp>
        <p:nvSpPr>
          <p:cNvPr id="233" name="GOD WAS PROVIDING FINANCES QUICKLY! WE WERE ABLE TO LIVE WITH MY MOTHER IN-LAW WHICH HELPED SPEED THIS UP"/>
          <p:cNvSpPr txBox="1"/>
          <p:nvPr/>
        </p:nvSpPr>
        <p:spPr>
          <a:xfrm>
            <a:off x="1074490" y="12339687"/>
            <a:ext cx="10793739" cy="1654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defRPr sz="2400" b="1">
                <a:solidFill>
                  <a:srgbClr val="53585F"/>
                </a:solidFill>
              </a:defRPr>
            </a:lvl1pPr>
          </a:lstStyle>
          <a:p>
            <a:r>
              <a:t>GOD WAS PROVIDING FINANCES QUICKLY! WE WERE ABLE TO LIVE WITH MY MOTHER IN-LAW WHICH HELPED SPEED THIS UP</a:t>
            </a:r>
          </a:p>
        </p:txBody>
      </p:sp>
      <p:sp>
        <p:nvSpPr>
          <p:cNvPr id="234" name="Child at Play"/>
          <p:cNvSpPr/>
          <p:nvPr/>
        </p:nvSpPr>
        <p:spPr>
          <a:xfrm>
            <a:off x="3156174" y="2761517"/>
            <a:ext cx="1996556" cy="2708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6" h="21580" extrusionOk="0">
                <a:moveTo>
                  <a:pt x="12654" y="1"/>
                </a:moveTo>
                <a:cubicBezTo>
                  <a:pt x="12170" y="-5"/>
                  <a:pt x="12012" y="52"/>
                  <a:pt x="12012" y="52"/>
                </a:cubicBezTo>
                <a:lnTo>
                  <a:pt x="11943" y="80"/>
                </a:lnTo>
                <a:cubicBezTo>
                  <a:pt x="11837" y="63"/>
                  <a:pt x="11641" y="46"/>
                  <a:pt x="11256" y="141"/>
                </a:cubicBezTo>
                <a:cubicBezTo>
                  <a:pt x="10863" y="259"/>
                  <a:pt x="9776" y="725"/>
                  <a:pt x="10033" y="2169"/>
                </a:cubicBezTo>
                <a:cubicBezTo>
                  <a:pt x="10162" y="2894"/>
                  <a:pt x="10621" y="3103"/>
                  <a:pt x="11074" y="3479"/>
                </a:cubicBezTo>
                <a:cubicBezTo>
                  <a:pt x="11278" y="3648"/>
                  <a:pt x="11369" y="3856"/>
                  <a:pt x="11369" y="3901"/>
                </a:cubicBezTo>
                <a:cubicBezTo>
                  <a:pt x="11362" y="4080"/>
                  <a:pt x="11332" y="4188"/>
                  <a:pt x="11294" y="4261"/>
                </a:cubicBezTo>
                <a:cubicBezTo>
                  <a:pt x="11165" y="4244"/>
                  <a:pt x="11082" y="4192"/>
                  <a:pt x="10923" y="4271"/>
                </a:cubicBezTo>
                <a:cubicBezTo>
                  <a:pt x="10908" y="4277"/>
                  <a:pt x="10856" y="4322"/>
                  <a:pt x="10803" y="4373"/>
                </a:cubicBezTo>
                <a:cubicBezTo>
                  <a:pt x="10621" y="4435"/>
                  <a:pt x="8906" y="5227"/>
                  <a:pt x="7290" y="6503"/>
                </a:cubicBezTo>
                <a:cubicBezTo>
                  <a:pt x="7282" y="6509"/>
                  <a:pt x="7282" y="6508"/>
                  <a:pt x="7282" y="6513"/>
                </a:cubicBezTo>
                <a:cubicBezTo>
                  <a:pt x="7260" y="6525"/>
                  <a:pt x="7245" y="6541"/>
                  <a:pt x="7245" y="6547"/>
                </a:cubicBezTo>
                <a:cubicBezTo>
                  <a:pt x="7177" y="6609"/>
                  <a:pt x="6503" y="7013"/>
                  <a:pt x="6466" y="7249"/>
                </a:cubicBezTo>
                <a:cubicBezTo>
                  <a:pt x="6435" y="7485"/>
                  <a:pt x="6595" y="8176"/>
                  <a:pt x="6791" y="8794"/>
                </a:cubicBezTo>
                <a:cubicBezTo>
                  <a:pt x="7026" y="9519"/>
                  <a:pt x="7463" y="10352"/>
                  <a:pt x="7441" y="10610"/>
                </a:cubicBezTo>
                <a:cubicBezTo>
                  <a:pt x="7433" y="10683"/>
                  <a:pt x="7312" y="10986"/>
                  <a:pt x="7372" y="11126"/>
                </a:cubicBezTo>
                <a:cubicBezTo>
                  <a:pt x="7486" y="11385"/>
                  <a:pt x="7843" y="11492"/>
                  <a:pt x="7835" y="11627"/>
                </a:cubicBezTo>
                <a:cubicBezTo>
                  <a:pt x="7820" y="11818"/>
                  <a:pt x="7901" y="11914"/>
                  <a:pt x="8014" y="11959"/>
                </a:cubicBezTo>
                <a:cubicBezTo>
                  <a:pt x="8007" y="12195"/>
                  <a:pt x="8007" y="12391"/>
                  <a:pt x="8007" y="12470"/>
                </a:cubicBezTo>
                <a:cubicBezTo>
                  <a:pt x="8015" y="12565"/>
                  <a:pt x="8037" y="13133"/>
                  <a:pt x="8014" y="13228"/>
                </a:cubicBezTo>
                <a:cubicBezTo>
                  <a:pt x="7818" y="14251"/>
                  <a:pt x="7221" y="14958"/>
                  <a:pt x="7183" y="15009"/>
                </a:cubicBezTo>
                <a:cubicBezTo>
                  <a:pt x="7146" y="15059"/>
                  <a:pt x="7078" y="15168"/>
                  <a:pt x="7101" y="15212"/>
                </a:cubicBezTo>
                <a:cubicBezTo>
                  <a:pt x="7154" y="15308"/>
                  <a:pt x="7327" y="15381"/>
                  <a:pt x="7478" y="15465"/>
                </a:cubicBezTo>
                <a:cubicBezTo>
                  <a:pt x="7539" y="15499"/>
                  <a:pt x="7646" y="15550"/>
                  <a:pt x="7766" y="15606"/>
                </a:cubicBezTo>
                <a:lnTo>
                  <a:pt x="7743" y="15667"/>
                </a:lnTo>
                <a:cubicBezTo>
                  <a:pt x="7728" y="15701"/>
                  <a:pt x="7691" y="15728"/>
                  <a:pt x="7646" y="15734"/>
                </a:cubicBezTo>
                <a:cubicBezTo>
                  <a:pt x="7072" y="15796"/>
                  <a:pt x="6535" y="15835"/>
                  <a:pt x="5833" y="16020"/>
                </a:cubicBezTo>
                <a:cubicBezTo>
                  <a:pt x="4548" y="16363"/>
                  <a:pt x="3966" y="16757"/>
                  <a:pt x="2629" y="17077"/>
                </a:cubicBezTo>
                <a:cubicBezTo>
                  <a:pt x="2606" y="17066"/>
                  <a:pt x="2584" y="17055"/>
                  <a:pt x="2553" y="17044"/>
                </a:cubicBezTo>
                <a:cubicBezTo>
                  <a:pt x="2508" y="17033"/>
                  <a:pt x="2440" y="17044"/>
                  <a:pt x="2440" y="17044"/>
                </a:cubicBezTo>
                <a:cubicBezTo>
                  <a:pt x="2228" y="16903"/>
                  <a:pt x="2161" y="16881"/>
                  <a:pt x="1829" y="16824"/>
                </a:cubicBezTo>
                <a:cubicBezTo>
                  <a:pt x="1564" y="16785"/>
                  <a:pt x="1283" y="16824"/>
                  <a:pt x="1283" y="16824"/>
                </a:cubicBezTo>
                <a:cubicBezTo>
                  <a:pt x="1124" y="16785"/>
                  <a:pt x="1005" y="16752"/>
                  <a:pt x="853" y="16791"/>
                </a:cubicBezTo>
                <a:cubicBezTo>
                  <a:pt x="612" y="16864"/>
                  <a:pt x="557" y="16942"/>
                  <a:pt x="497" y="17077"/>
                </a:cubicBezTo>
                <a:lnTo>
                  <a:pt x="317" y="17453"/>
                </a:lnTo>
                <a:cubicBezTo>
                  <a:pt x="257" y="17588"/>
                  <a:pt x="263" y="17728"/>
                  <a:pt x="339" y="17846"/>
                </a:cubicBezTo>
                <a:cubicBezTo>
                  <a:pt x="392" y="17964"/>
                  <a:pt x="437" y="18112"/>
                  <a:pt x="369" y="18303"/>
                </a:cubicBezTo>
                <a:cubicBezTo>
                  <a:pt x="301" y="18500"/>
                  <a:pt x="150" y="18442"/>
                  <a:pt x="29" y="18881"/>
                </a:cubicBezTo>
                <a:cubicBezTo>
                  <a:pt x="-99" y="19319"/>
                  <a:pt x="233" y="20005"/>
                  <a:pt x="263" y="20083"/>
                </a:cubicBezTo>
                <a:cubicBezTo>
                  <a:pt x="301" y="20162"/>
                  <a:pt x="565" y="20382"/>
                  <a:pt x="905" y="20270"/>
                </a:cubicBezTo>
                <a:cubicBezTo>
                  <a:pt x="1238" y="20157"/>
                  <a:pt x="1133" y="19785"/>
                  <a:pt x="1269" y="19476"/>
                </a:cubicBezTo>
                <a:cubicBezTo>
                  <a:pt x="1405" y="19167"/>
                  <a:pt x="1608" y="19060"/>
                  <a:pt x="1699" y="18853"/>
                </a:cubicBezTo>
                <a:cubicBezTo>
                  <a:pt x="1827" y="18577"/>
                  <a:pt x="2727" y="18365"/>
                  <a:pt x="2818" y="18106"/>
                </a:cubicBezTo>
                <a:cubicBezTo>
                  <a:pt x="3717" y="17898"/>
                  <a:pt x="5400" y="17678"/>
                  <a:pt x="6126" y="17537"/>
                </a:cubicBezTo>
                <a:cubicBezTo>
                  <a:pt x="6904" y="17391"/>
                  <a:pt x="8808" y="17016"/>
                  <a:pt x="8808" y="17016"/>
                </a:cubicBezTo>
                <a:cubicBezTo>
                  <a:pt x="8921" y="16993"/>
                  <a:pt x="9029" y="16954"/>
                  <a:pt x="9119" y="16909"/>
                </a:cubicBezTo>
                <a:cubicBezTo>
                  <a:pt x="9263" y="16841"/>
                  <a:pt x="9459" y="16628"/>
                  <a:pt x="9466" y="16622"/>
                </a:cubicBezTo>
                <a:lnTo>
                  <a:pt x="9752" y="16319"/>
                </a:lnTo>
                <a:cubicBezTo>
                  <a:pt x="9858" y="16347"/>
                  <a:pt x="10192" y="16240"/>
                  <a:pt x="10260" y="16155"/>
                </a:cubicBezTo>
                <a:cubicBezTo>
                  <a:pt x="10592" y="15734"/>
                  <a:pt x="11468" y="14549"/>
                  <a:pt x="11521" y="14487"/>
                </a:cubicBezTo>
                <a:cubicBezTo>
                  <a:pt x="11573" y="14431"/>
                  <a:pt x="11642" y="14357"/>
                  <a:pt x="11740" y="14419"/>
                </a:cubicBezTo>
                <a:cubicBezTo>
                  <a:pt x="11793" y="14452"/>
                  <a:pt x="12141" y="14712"/>
                  <a:pt x="12715" y="15162"/>
                </a:cubicBezTo>
                <a:cubicBezTo>
                  <a:pt x="13463" y="15752"/>
                  <a:pt x="14006" y="15959"/>
                  <a:pt x="14059" y="15982"/>
                </a:cubicBezTo>
                <a:cubicBezTo>
                  <a:pt x="14263" y="16060"/>
                  <a:pt x="14702" y="15505"/>
                  <a:pt x="14831" y="15353"/>
                </a:cubicBezTo>
                <a:lnTo>
                  <a:pt x="14861" y="15363"/>
                </a:lnTo>
                <a:cubicBezTo>
                  <a:pt x="14907" y="15380"/>
                  <a:pt x="14928" y="15419"/>
                  <a:pt x="14920" y="15453"/>
                </a:cubicBezTo>
                <a:cubicBezTo>
                  <a:pt x="14822" y="15846"/>
                  <a:pt x="14823" y="16437"/>
                  <a:pt x="15020" y="17039"/>
                </a:cubicBezTo>
                <a:cubicBezTo>
                  <a:pt x="15352" y="18033"/>
                  <a:pt x="16053" y="18713"/>
                  <a:pt x="16212" y="18921"/>
                </a:cubicBezTo>
                <a:cubicBezTo>
                  <a:pt x="16439" y="19213"/>
                  <a:pt x="16568" y="19657"/>
                  <a:pt x="16568" y="19657"/>
                </a:cubicBezTo>
                <a:cubicBezTo>
                  <a:pt x="16629" y="19859"/>
                  <a:pt x="16651" y="19982"/>
                  <a:pt x="16651" y="19971"/>
                </a:cubicBezTo>
                <a:cubicBezTo>
                  <a:pt x="16659" y="19982"/>
                  <a:pt x="16658" y="20006"/>
                  <a:pt x="16665" y="20017"/>
                </a:cubicBezTo>
                <a:cubicBezTo>
                  <a:pt x="16665" y="20028"/>
                  <a:pt x="16650" y="20028"/>
                  <a:pt x="16627" y="20050"/>
                </a:cubicBezTo>
                <a:cubicBezTo>
                  <a:pt x="16582" y="20078"/>
                  <a:pt x="16590" y="20111"/>
                  <a:pt x="16620" y="20178"/>
                </a:cubicBezTo>
                <a:cubicBezTo>
                  <a:pt x="16628" y="20190"/>
                  <a:pt x="16599" y="20207"/>
                  <a:pt x="16561" y="20280"/>
                </a:cubicBezTo>
                <a:cubicBezTo>
                  <a:pt x="16523" y="20353"/>
                  <a:pt x="16561" y="20668"/>
                  <a:pt x="16599" y="20809"/>
                </a:cubicBezTo>
                <a:cubicBezTo>
                  <a:pt x="16637" y="20932"/>
                  <a:pt x="16778" y="21134"/>
                  <a:pt x="16816" y="21184"/>
                </a:cubicBezTo>
                <a:cubicBezTo>
                  <a:pt x="16824" y="21190"/>
                  <a:pt x="16826" y="21202"/>
                  <a:pt x="16826" y="21207"/>
                </a:cubicBezTo>
                <a:cubicBezTo>
                  <a:pt x="16856" y="21331"/>
                  <a:pt x="16901" y="21437"/>
                  <a:pt x="17015" y="21499"/>
                </a:cubicBezTo>
                <a:cubicBezTo>
                  <a:pt x="17135" y="21566"/>
                  <a:pt x="17354" y="21595"/>
                  <a:pt x="17551" y="21573"/>
                </a:cubicBezTo>
                <a:lnTo>
                  <a:pt x="18025" y="21499"/>
                </a:lnTo>
                <a:cubicBezTo>
                  <a:pt x="18222" y="21471"/>
                  <a:pt x="18389" y="21386"/>
                  <a:pt x="18495" y="21274"/>
                </a:cubicBezTo>
                <a:cubicBezTo>
                  <a:pt x="18616" y="21178"/>
                  <a:pt x="18766" y="21066"/>
                  <a:pt x="19038" y="21016"/>
                </a:cubicBezTo>
                <a:cubicBezTo>
                  <a:pt x="19310" y="20960"/>
                  <a:pt x="19326" y="21090"/>
                  <a:pt x="19930" y="20944"/>
                </a:cubicBezTo>
                <a:cubicBezTo>
                  <a:pt x="20535" y="20798"/>
                  <a:pt x="21198" y="20219"/>
                  <a:pt x="21274" y="20157"/>
                </a:cubicBezTo>
                <a:cubicBezTo>
                  <a:pt x="21372" y="20118"/>
                  <a:pt x="21501" y="19820"/>
                  <a:pt x="21191" y="19652"/>
                </a:cubicBezTo>
                <a:cubicBezTo>
                  <a:pt x="20874" y="19483"/>
                  <a:pt x="20481" y="19747"/>
                  <a:pt x="20027" y="19820"/>
                </a:cubicBezTo>
                <a:cubicBezTo>
                  <a:pt x="19581" y="19888"/>
                  <a:pt x="19302" y="19781"/>
                  <a:pt x="19000" y="19764"/>
                </a:cubicBezTo>
                <a:cubicBezTo>
                  <a:pt x="18698" y="19753"/>
                  <a:pt x="18284" y="19567"/>
                  <a:pt x="18186" y="19539"/>
                </a:cubicBezTo>
                <a:cubicBezTo>
                  <a:pt x="18163" y="19528"/>
                  <a:pt x="18133" y="19527"/>
                  <a:pt x="18110" y="19527"/>
                </a:cubicBezTo>
                <a:cubicBezTo>
                  <a:pt x="18050" y="19527"/>
                  <a:pt x="18002" y="19499"/>
                  <a:pt x="17987" y="19460"/>
                </a:cubicBezTo>
                <a:cubicBezTo>
                  <a:pt x="17882" y="19067"/>
                  <a:pt x="17452" y="17460"/>
                  <a:pt x="17362" y="17156"/>
                </a:cubicBezTo>
                <a:cubicBezTo>
                  <a:pt x="17127" y="16386"/>
                  <a:pt x="16704" y="15514"/>
                  <a:pt x="16689" y="15430"/>
                </a:cubicBezTo>
                <a:cubicBezTo>
                  <a:pt x="16659" y="15262"/>
                  <a:pt x="16710" y="15077"/>
                  <a:pt x="16703" y="14881"/>
                </a:cubicBezTo>
                <a:cubicBezTo>
                  <a:pt x="16695" y="14813"/>
                  <a:pt x="16667" y="14521"/>
                  <a:pt x="16455" y="14370"/>
                </a:cubicBezTo>
                <a:lnTo>
                  <a:pt x="16349" y="14278"/>
                </a:lnTo>
                <a:cubicBezTo>
                  <a:pt x="16364" y="14233"/>
                  <a:pt x="16122" y="13919"/>
                  <a:pt x="16084" y="13880"/>
                </a:cubicBezTo>
                <a:cubicBezTo>
                  <a:pt x="15722" y="13526"/>
                  <a:pt x="15215" y="13094"/>
                  <a:pt x="14580" y="12600"/>
                </a:cubicBezTo>
                <a:cubicBezTo>
                  <a:pt x="14074" y="12206"/>
                  <a:pt x="13614" y="11885"/>
                  <a:pt x="13282" y="11660"/>
                </a:cubicBezTo>
                <a:cubicBezTo>
                  <a:pt x="13357" y="11632"/>
                  <a:pt x="13991" y="11515"/>
                  <a:pt x="14014" y="11425"/>
                </a:cubicBezTo>
                <a:cubicBezTo>
                  <a:pt x="14014" y="11425"/>
                  <a:pt x="14014" y="11199"/>
                  <a:pt x="14044" y="10227"/>
                </a:cubicBezTo>
                <a:cubicBezTo>
                  <a:pt x="14082" y="8974"/>
                  <a:pt x="14233" y="8575"/>
                  <a:pt x="14233" y="8575"/>
                </a:cubicBezTo>
                <a:cubicBezTo>
                  <a:pt x="14256" y="8496"/>
                  <a:pt x="14400" y="8481"/>
                  <a:pt x="14453" y="8554"/>
                </a:cubicBezTo>
                <a:lnTo>
                  <a:pt x="14543" y="8687"/>
                </a:lnTo>
                <a:cubicBezTo>
                  <a:pt x="14573" y="8732"/>
                  <a:pt x="14618" y="8778"/>
                  <a:pt x="14663" y="8812"/>
                </a:cubicBezTo>
                <a:cubicBezTo>
                  <a:pt x="14671" y="8818"/>
                  <a:pt x="14679" y="8829"/>
                  <a:pt x="14687" y="8840"/>
                </a:cubicBezTo>
                <a:cubicBezTo>
                  <a:pt x="14785" y="9026"/>
                  <a:pt x="15102" y="9121"/>
                  <a:pt x="15411" y="9065"/>
                </a:cubicBezTo>
                <a:cubicBezTo>
                  <a:pt x="15411" y="9065"/>
                  <a:pt x="16417" y="8930"/>
                  <a:pt x="17211" y="8789"/>
                </a:cubicBezTo>
                <a:cubicBezTo>
                  <a:pt x="17755" y="8694"/>
                  <a:pt x="18941" y="8418"/>
                  <a:pt x="19175" y="8368"/>
                </a:cubicBezTo>
                <a:cubicBezTo>
                  <a:pt x="19296" y="8323"/>
                  <a:pt x="19461" y="8345"/>
                  <a:pt x="19491" y="8345"/>
                </a:cubicBezTo>
                <a:cubicBezTo>
                  <a:pt x="19665" y="8345"/>
                  <a:pt x="19878" y="8316"/>
                  <a:pt x="19999" y="8294"/>
                </a:cubicBezTo>
                <a:cubicBezTo>
                  <a:pt x="19999" y="8294"/>
                  <a:pt x="20383" y="8205"/>
                  <a:pt x="20473" y="8171"/>
                </a:cubicBezTo>
                <a:cubicBezTo>
                  <a:pt x="20829" y="8076"/>
                  <a:pt x="20693" y="7857"/>
                  <a:pt x="20700" y="7655"/>
                </a:cubicBezTo>
                <a:cubicBezTo>
                  <a:pt x="20708" y="7458"/>
                  <a:pt x="20669" y="7300"/>
                  <a:pt x="20669" y="7300"/>
                </a:cubicBezTo>
                <a:cubicBezTo>
                  <a:pt x="20669" y="7300"/>
                  <a:pt x="20730" y="7137"/>
                  <a:pt x="20625" y="7047"/>
                </a:cubicBezTo>
                <a:cubicBezTo>
                  <a:pt x="20511" y="6952"/>
                  <a:pt x="19998" y="7081"/>
                  <a:pt x="19635" y="7126"/>
                </a:cubicBezTo>
                <a:cubicBezTo>
                  <a:pt x="19605" y="7138"/>
                  <a:pt x="19508" y="7160"/>
                  <a:pt x="19470" y="7160"/>
                </a:cubicBezTo>
                <a:cubicBezTo>
                  <a:pt x="19311" y="7154"/>
                  <a:pt x="19190" y="7170"/>
                  <a:pt x="19144" y="7254"/>
                </a:cubicBezTo>
                <a:cubicBezTo>
                  <a:pt x="19061" y="7316"/>
                  <a:pt x="19015" y="7575"/>
                  <a:pt x="18962" y="7620"/>
                </a:cubicBezTo>
                <a:cubicBezTo>
                  <a:pt x="18864" y="7743"/>
                  <a:pt x="18329" y="7728"/>
                  <a:pt x="17022" y="7801"/>
                </a:cubicBezTo>
                <a:cubicBezTo>
                  <a:pt x="16531" y="7823"/>
                  <a:pt x="16063" y="7834"/>
                  <a:pt x="15881" y="7839"/>
                </a:cubicBezTo>
                <a:cubicBezTo>
                  <a:pt x="15836" y="7839"/>
                  <a:pt x="15791" y="7823"/>
                  <a:pt x="15768" y="7795"/>
                </a:cubicBezTo>
                <a:lnTo>
                  <a:pt x="15397" y="7261"/>
                </a:lnTo>
                <a:cubicBezTo>
                  <a:pt x="15337" y="7132"/>
                  <a:pt x="15313" y="6907"/>
                  <a:pt x="14927" y="6222"/>
                </a:cubicBezTo>
                <a:cubicBezTo>
                  <a:pt x="14897" y="6177"/>
                  <a:pt x="14528" y="5181"/>
                  <a:pt x="14415" y="5030"/>
                </a:cubicBezTo>
                <a:cubicBezTo>
                  <a:pt x="14370" y="4973"/>
                  <a:pt x="14362" y="4883"/>
                  <a:pt x="14113" y="4726"/>
                </a:cubicBezTo>
                <a:cubicBezTo>
                  <a:pt x="13947" y="4625"/>
                  <a:pt x="13598" y="4608"/>
                  <a:pt x="13379" y="4614"/>
                </a:cubicBezTo>
                <a:cubicBezTo>
                  <a:pt x="13348" y="4546"/>
                  <a:pt x="13343" y="4469"/>
                  <a:pt x="13388" y="4424"/>
                </a:cubicBezTo>
                <a:cubicBezTo>
                  <a:pt x="13464" y="4345"/>
                  <a:pt x="13667" y="4389"/>
                  <a:pt x="13931" y="4417"/>
                </a:cubicBezTo>
                <a:cubicBezTo>
                  <a:pt x="14075" y="4434"/>
                  <a:pt x="14474" y="4452"/>
                  <a:pt x="14587" y="4429"/>
                </a:cubicBezTo>
                <a:cubicBezTo>
                  <a:pt x="14731" y="4401"/>
                  <a:pt x="14837" y="4311"/>
                  <a:pt x="14852" y="4227"/>
                </a:cubicBezTo>
                <a:cubicBezTo>
                  <a:pt x="14859" y="4171"/>
                  <a:pt x="14867" y="4098"/>
                  <a:pt x="14890" y="4059"/>
                </a:cubicBezTo>
                <a:cubicBezTo>
                  <a:pt x="14935" y="3986"/>
                  <a:pt x="15058" y="3957"/>
                  <a:pt x="15126" y="3946"/>
                </a:cubicBezTo>
                <a:cubicBezTo>
                  <a:pt x="15269" y="3924"/>
                  <a:pt x="15177" y="3799"/>
                  <a:pt x="15154" y="3760"/>
                </a:cubicBezTo>
                <a:cubicBezTo>
                  <a:pt x="15124" y="3715"/>
                  <a:pt x="15185" y="3704"/>
                  <a:pt x="15223" y="3681"/>
                </a:cubicBezTo>
                <a:cubicBezTo>
                  <a:pt x="15260" y="3664"/>
                  <a:pt x="15298" y="3631"/>
                  <a:pt x="15298" y="3592"/>
                </a:cubicBezTo>
                <a:cubicBezTo>
                  <a:pt x="15306" y="3558"/>
                  <a:pt x="15261" y="3552"/>
                  <a:pt x="15246" y="3456"/>
                </a:cubicBezTo>
                <a:cubicBezTo>
                  <a:pt x="15239" y="3411"/>
                  <a:pt x="15209" y="3350"/>
                  <a:pt x="15277" y="3339"/>
                </a:cubicBezTo>
                <a:cubicBezTo>
                  <a:pt x="15315" y="3333"/>
                  <a:pt x="15458" y="3311"/>
                  <a:pt x="15511" y="3216"/>
                </a:cubicBezTo>
                <a:cubicBezTo>
                  <a:pt x="15556" y="3120"/>
                  <a:pt x="15480" y="3025"/>
                  <a:pt x="15442" y="2991"/>
                </a:cubicBezTo>
                <a:cubicBezTo>
                  <a:pt x="15412" y="2963"/>
                  <a:pt x="15351" y="2894"/>
                  <a:pt x="15336" y="2872"/>
                </a:cubicBezTo>
                <a:cubicBezTo>
                  <a:pt x="15313" y="2849"/>
                  <a:pt x="15245" y="2794"/>
                  <a:pt x="15230" y="2766"/>
                </a:cubicBezTo>
                <a:cubicBezTo>
                  <a:pt x="15215" y="2744"/>
                  <a:pt x="15171" y="2664"/>
                  <a:pt x="15164" y="2619"/>
                </a:cubicBezTo>
                <a:cubicBezTo>
                  <a:pt x="15156" y="2574"/>
                  <a:pt x="15139" y="2558"/>
                  <a:pt x="15192" y="2468"/>
                </a:cubicBezTo>
                <a:cubicBezTo>
                  <a:pt x="15237" y="2378"/>
                  <a:pt x="15275" y="2327"/>
                  <a:pt x="15298" y="2276"/>
                </a:cubicBezTo>
                <a:cubicBezTo>
                  <a:pt x="15321" y="2231"/>
                  <a:pt x="15366" y="2108"/>
                  <a:pt x="15374" y="2023"/>
                </a:cubicBezTo>
                <a:cubicBezTo>
                  <a:pt x="15381" y="1945"/>
                  <a:pt x="15397" y="1838"/>
                  <a:pt x="15329" y="1658"/>
                </a:cubicBezTo>
                <a:cubicBezTo>
                  <a:pt x="15268" y="1507"/>
                  <a:pt x="15179" y="1422"/>
                  <a:pt x="15126" y="1377"/>
                </a:cubicBezTo>
                <a:cubicBezTo>
                  <a:pt x="15133" y="1372"/>
                  <a:pt x="15359" y="1175"/>
                  <a:pt x="15253" y="1035"/>
                </a:cubicBezTo>
                <a:cubicBezTo>
                  <a:pt x="15193" y="951"/>
                  <a:pt x="15058" y="765"/>
                  <a:pt x="14710" y="642"/>
                </a:cubicBezTo>
                <a:cubicBezTo>
                  <a:pt x="14272" y="484"/>
                  <a:pt x="14036" y="12"/>
                  <a:pt x="12654" y="1"/>
                </a:cubicBezTo>
                <a:close/>
                <a:moveTo>
                  <a:pt x="9242" y="7253"/>
                </a:moveTo>
                <a:cubicBezTo>
                  <a:pt x="9253" y="7258"/>
                  <a:pt x="9254" y="7271"/>
                  <a:pt x="9247" y="7283"/>
                </a:cubicBezTo>
                <a:cubicBezTo>
                  <a:pt x="9111" y="7569"/>
                  <a:pt x="9034" y="7743"/>
                  <a:pt x="8883" y="8182"/>
                </a:cubicBezTo>
                <a:cubicBezTo>
                  <a:pt x="8709" y="8710"/>
                  <a:pt x="8657" y="9526"/>
                  <a:pt x="8650" y="9987"/>
                </a:cubicBezTo>
                <a:cubicBezTo>
                  <a:pt x="8657" y="10088"/>
                  <a:pt x="8507" y="10412"/>
                  <a:pt x="8402" y="10373"/>
                </a:cubicBezTo>
                <a:cubicBezTo>
                  <a:pt x="8371" y="10328"/>
                  <a:pt x="8333" y="10284"/>
                  <a:pt x="8333" y="10273"/>
                </a:cubicBezTo>
                <a:cubicBezTo>
                  <a:pt x="8333" y="10222"/>
                  <a:pt x="8128" y="9610"/>
                  <a:pt x="8203" y="8840"/>
                </a:cubicBezTo>
                <a:cubicBezTo>
                  <a:pt x="8264" y="8289"/>
                  <a:pt x="8136" y="7879"/>
                  <a:pt x="8114" y="7727"/>
                </a:cubicBezTo>
                <a:cubicBezTo>
                  <a:pt x="8114" y="7721"/>
                  <a:pt x="8128" y="7699"/>
                  <a:pt x="8158" y="7671"/>
                </a:cubicBezTo>
                <a:cubicBezTo>
                  <a:pt x="8234" y="7755"/>
                  <a:pt x="8296" y="7817"/>
                  <a:pt x="8326" y="7839"/>
                </a:cubicBezTo>
                <a:cubicBezTo>
                  <a:pt x="8402" y="7912"/>
                  <a:pt x="8468" y="7844"/>
                  <a:pt x="8468" y="7844"/>
                </a:cubicBezTo>
                <a:cubicBezTo>
                  <a:pt x="8468" y="7844"/>
                  <a:pt x="9170" y="7289"/>
                  <a:pt x="9185" y="7272"/>
                </a:cubicBezTo>
                <a:cubicBezTo>
                  <a:pt x="9212" y="7250"/>
                  <a:pt x="9232" y="7247"/>
                  <a:pt x="9242" y="725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235" name="Rectangle"/>
          <p:cNvSpPr/>
          <p:nvPr/>
        </p:nvSpPr>
        <p:spPr>
          <a:xfrm>
            <a:off x="1074491" y="12100647"/>
            <a:ext cx="11018238" cy="1184330"/>
          </a:xfrm>
          <a:prstGeom prst="rect">
            <a:avLst/>
          </a:prstGeom>
          <a:ln w="254000">
            <a:solidFill>
              <a:srgbClr val="FFD4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 dirty="0"/>
          </a:p>
        </p:txBody>
      </p:sp>
      <p:sp>
        <p:nvSpPr>
          <p:cNvPr id="236" name="Circle"/>
          <p:cNvSpPr/>
          <p:nvPr/>
        </p:nvSpPr>
        <p:spPr>
          <a:xfrm>
            <a:off x="10696506" y="6945608"/>
            <a:ext cx="2525170" cy="2525171"/>
          </a:xfrm>
          <a:prstGeom prst="ellips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 dirty="0"/>
          </a:p>
        </p:txBody>
      </p:sp>
      <p:sp>
        <p:nvSpPr>
          <p:cNvPr id="237" name="NEED SOMEWHERE TO LIVE…"/>
          <p:cNvSpPr txBox="1"/>
          <p:nvPr/>
        </p:nvSpPr>
        <p:spPr>
          <a:xfrm>
            <a:off x="9840594" y="3936186"/>
            <a:ext cx="4786715" cy="258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554990">
              <a:lnSpc>
                <a:spcPct val="80000"/>
              </a:lnSpc>
              <a:spcBef>
                <a:spcPts val="2200"/>
              </a:spcBef>
              <a:buClr>
                <a:srgbClr val="57BEF0"/>
              </a:buClr>
              <a:defRPr sz="2280" b="1">
                <a:solidFill>
                  <a:srgbClr val="53585F"/>
                </a:solidFill>
              </a:defRPr>
            </a:pPr>
            <a:r>
              <a:t>NEED SOMEWHERE TO LIVE</a:t>
            </a:r>
          </a:p>
          <a:p>
            <a:pPr algn="l" defTabSz="554990">
              <a:lnSpc>
                <a:spcPct val="80000"/>
              </a:lnSpc>
              <a:spcBef>
                <a:spcPts val="2200"/>
              </a:spcBef>
              <a:buClr>
                <a:srgbClr val="57BEF0"/>
              </a:buClr>
              <a:defRPr sz="2280" b="1">
                <a:solidFill>
                  <a:srgbClr val="53585F"/>
                </a:solidFill>
              </a:defRPr>
            </a:pPr>
            <a:r>
              <a:t>COULDN’T FIND ANY PROPERTIES WE WANTED  IN BRISTOL, THROUGHOUT OUR SEARCH IN THE SUMMER</a:t>
            </a:r>
          </a:p>
        </p:txBody>
      </p:sp>
      <p:sp>
        <p:nvSpPr>
          <p:cNvPr id="238" name="Line"/>
          <p:cNvSpPr/>
          <p:nvPr/>
        </p:nvSpPr>
        <p:spPr>
          <a:xfrm flipV="1">
            <a:off x="13017705" y="6779879"/>
            <a:ext cx="1299934" cy="791579"/>
          </a:xfrm>
          <a:prstGeom prst="lin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9" name="Line"/>
          <p:cNvSpPr/>
          <p:nvPr/>
        </p:nvSpPr>
        <p:spPr>
          <a:xfrm>
            <a:off x="13184602" y="8716193"/>
            <a:ext cx="1317140" cy="587090"/>
          </a:xfrm>
          <a:prstGeom prst="lin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0" name="DARREN SUGGESTED WE START LOOKING IN WALES AND IMPRESSED TO LOOK INTO COUNTRY LIVING. HE ALSO HAS BEEN OFFERED CONFIRMATION OF A DIRECT TRANSFER FOR HIS JOB TO WALES"/>
          <p:cNvSpPr txBox="1"/>
          <p:nvPr/>
        </p:nvSpPr>
        <p:spPr>
          <a:xfrm>
            <a:off x="14447337" y="5755335"/>
            <a:ext cx="4566833" cy="3071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566674">
              <a:lnSpc>
                <a:spcPct val="80000"/>
              </a:lnSpc>
              <a:spcBef>
                <a:spcPts val="2300"/>
              </a:spcBef>
              <a:buClr>
                <a:srgbClr val="57BEF0"/>
              </a:buClr>
              <a:defRPr sz="2328" b="1">
                <a:solidFill>
                  <a:srgbClr val="53585F"/>
                </a:solidFill>
              </a:defRPr>
            </a:lvl1pPr>
          </a:lstStyle>
          <a:p>
            <a:r>
              <a:rPr dirty="0"/>
              <a:t>DARREN SUGGESTED WE START LOOKING IN WALES AND IMPRESSED TO LOOK INTO COUNTRY LIVING. HE ALSO HAS BEEN OFFERED CONFIRMATION OF A DIRECT TRANSFER FOR HIS JOB TO WALES </a:t>
            </a:r>
          </a:p>
        </p:txBody>
      </p:sp>
      <p:sp>
        <p:nvSpPr>
          <p:cNvPr id="241" name="Line"/>
          <p:cNvSpPr/>
          <p:nvPr/>
        </p:nvSpPr>
        <p:spPr>
          <a:xfrm>
            <a:off x="3169767" y="10452436"/>
            <a:ext cx="17993666" cy="1"/>
          </a:xfrm>
          <a:prstGeom prst="lin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2" name="3RD CHILD DUE"/>
          <p:cNvSpPr txBox="1"/>
          <p:nvPr/>
        </p:nvSpPr>
        <p:spPr>
          <a:xfrm>
            <a:off x="19824735" y="5127337"/>
            <a:ext cx="2919703" cy="1438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584200">
              <a:lnSpc>
                <a:spcPct val="80000"/>
              </a:lnSpc>
              <a:spcBef>
                <a:spcPts val="2400"/>
              </a:spcBef>
              <a:defRPr sz="2400" b="1">
                <a:solidFill>
                  <a:srgbClr val="53585F"/>
                </a:solidFill>
              </a:defRPr>
            </a:pPr>
            <a:endParaRPr/>
          </a:p>
          <a:p>
            <a:pPr algn="l" defTabSz="584200">
              <a:lnSpc>
                <a:spcPct val="80000"/>
              </a:lnSpc>
              <a:spcBef>
                <a:spcPts val="2400"/>
              </a:spcBef>
              <a:defRPr sz="2400" b="1">
                <a:solidFill>
                  <a:srgbClr val="53585F"/>
                </a:solidFill>
              </a:defRPr>
            </a:pPr>
            <a:r>
              <a:t>3RD CHILD DUE</a:t>
            </a:r>
          </a:p>
        </p:txBody>
      </p:sp>
      <p:sp>
        <p:nvSpPr>
          <p:cNvPr id="243" name="Line"/>
          <p:cNvSpPr/>
          <p:nvPr/>
        </p:nvSpPr>
        <p:spPr>
          <a:xfrm flipV="1">
            <a:off x="21031379" y="6358717"/>
            <a:ext cx="1" cy="1069997"/>
          </a:xfrm>
          <a:prstGeom prst="lin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4" name="Infant Crawling"/>
          <p:cNvSpPr/>
          <p:nvPr/>
        </p:nvSpPr>
        <p:spPr>
          <a:xfrm>
            <a:off x="20320266" y="4531642"/>
            <a:ext cx="1420640" cy="1069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1" h="21192" extrusionOk="0">
                <a:moveTo>
                  <a:pt x="17338" y="0"/>
                </a:moveTo>
                <a:cubicBezTo>
                  <a:pt x="17184" y="-1"/>
                  <a:pt x="17026" y="7"/>
                  <a:pt x="16863" y="24"/>
                </a:cubicBezTo>
                <a:cubicBezTo>
                  <a:pt x="14606" y="265"/>
                  <a:pt x="14522" y="3352"/>
                  <a:pt x="14539" y="4168"/>
                </a:cubicBezTo>
                <a:cubicBezTo>
                  <a:pt x="14541" y="4260"/>
                  <a:pt x="14481" y="4330"/>
                  <a:pt x="14411" y="4320"/>
                </a:cubicBezTo>
                <a:cubicBezTo>
                  <a:pt x="14232" y="4292"/>
                  <a:pt x="13926" y="4358"/>
                  <a:pt x="13804" y="5056"/>
                </a:cubicBezTo>
                <a:cubicBezTo>
                  <a:pt x="13742" y="5414"/>
                  <a:pt x="13780" y="5842"/>
                  <a:pt x="13857" y="6244"/>
                </a:cubicBezTo>
                <a:cubicBezTo>
                  <a:pt x="13883" y="6381"/>
                  <a:pt x="13856" y="6527"/>
                  <a:pt x="13779" y="6627"/>
                </a:cubicBezTo>
                <a:cubicBezTo>
                  <a:pt x="12987" y="7643"/>
                  <a:pt x="10776" y="8319"/>
                  <a:pt x="8310" y="8841"/>
                </a:cubicBezTo>
                <a:cubicBezTo>
                  <a:pt x="8211" y="8862"/>
                  <a:pt x="8112" y="8810"/>
                  <a:pt x="8054" y="8703"/>
                </a:cubicBezTo>
                <a:cubicBezTo>
                  <a:pt x="7971" y="8549"/>
                  <a:pt x="7886" y="8424"/>
                  <a:pt x="7798" y="8336"/>
                </a:cubicBezTo>
                <a:cubicBezTo>
                  <a:pt x="7727" y="8264"/>
                  <a:pt x="7633" y="8237"/>
                  <a:pt x="7545" y="8261"/>
                </a:cubicBezTo>
                <a:cubicBezTo>
                  <a:pt x="7040" y="8396"/>
                  <a:pt x="6790" y="8497"/>
                  <a:pt x="6586" y="8791"/>
                </a:cubicBezTo>
                <a:cubicBezTo>
                  <a:pt x="6506" y="8905"/>
                  <a:pt x="6372" y="8930"/>
                  <a:pt x="6258" y="8890"/>
                </a:cubicBezTo>
                <a:cubicBezTo>
                  <a:pt x="6044" y="8815"/>
                  <a:pt x="5602" y="8774"/>
                  <a:pt x="4759" y="9083"/>
                </a:cubicBezTo>
                <a:cubicBezTo>
                  <a:pt x="3289" y="9623"/>
                  <a:pt x="1479" y="12638"/>
                  <a:pt x="3692" y="17008"/>
                </a:cubicBezTo>
                <a:cubicBezTo>
                  <a:pt x="3742" y="17106"/>
                  <a:pt x="3660" y="17226"/>
                  <a:pt x="3580" y="17173"/>
                </a:cubicBezTo>
                <a:cubicBezTo>
                  <a:pt x="3480" y="17107"/>
                  <a:pt x="3373" y="17049"/>
                  <a:pt x="3248" y="17008"/>
                </a:cubicBezTo>
                <a:cubicBezTo>
                  <a:pt x="2672" y="16817"/>
                  <a:pt x="2147" y="17532"/>
                  <a:pt x="2066" y="18125"/>
                </a:cubicBezTo>
                <a:cubicBezTo>
                  <a:pt x="1985" y="18717"/>
                  <a:pt x="1466" y="19287"/>
                  <a:pt x="1030" y="19447"/>
                </a:cubicBezTo>
                <a:cubicBezTo>
                  <a:pt x="745" y="19551"/>
                  <a:pt x="601" y="19831"/>
                  <a:pt x="536" y="20012"/>
                </a:cubicBezTo>
                <a:cubicBezTo>
                  <a:pt x="504" y="20099"/>
                  <a:pt x="434" y="20154"/>
                  <a:pt x="361" y="20146"/>
                </a:cubicBezTo>
                <a:cubicBezTo>
                  <a:pt x="216" y="20131"/>
                  <a:pt x="0" y="20176"/>
                  <a:pt x="0" y="20586"/>
                </a:cubicBezTo>
                <a:cubicBezTo>
                  <a:pt x="0" y="21201"/>
                  <a:pt x="1520" y="21134"/>
                  <a:pt x="2353" y="21134"/>
                </a:cubicBezTo>
                <a:cubicBezTo>
                  <a:pt x="3186" y="21134"/>
                  <a:pt x="3178" y="20359"/>
                  <a:pt x="3531" y="20359"/>
                </a:cubicBezTo>
                <a:cubicBezTo>
                  <a:pt x="3884" y="20359"/>
                  <a:pt x="4908" y="21156"/>
                  <a:pt x="5956" y="21156"/>
                </a:cubicBezTo>
                <a:cubicBezTo>
                  <a:pt x="7004" y="21156"/>
                  <a:pt x="5747" y="21156"/>
                  <a:pt x="9170" y="21156"/>
                </a:cubicBezTo>
                <a:cubicBezTo>
                  <a:pt x="10984" y="21156"/>
                  <a:pt x="10988" y="19548"/>
                  <a:pt x="10592" y="18037"/>
                </a:cubicBezTo>
                <a:cubicBezTo>
                  <a:pt x="10553" y="17888"/>
                  <a:pt x="10642" y="17734"/>
                  <a:pt x="10762" y="17742"/>
                </a:cubicBezTo>
                <a:cubicBezTo>
                  <a:pt x="11100" y="17764"/>
                  <a:pt x="11458" y="17753"/>
                  <a:pt x="11826" y="17689"/>
                </a:cubicBezTo>
                <a:cubicBezTo>
                  <a:pt x="11915" y="17674"/>
                  <a:pt x="11999" y="17751"/>
                  <a:pt x="12016" y="17868"/>
                </a:cubicBezTo>
                <a:cubicBezTo>
                  <a:pt x="12285" y="19718"/>
                  <a:pt x="13061" y="21599"/>
                  <a:pt x="14512" y="21048"/>
                </a:cubicBezTo>
                <a:cubicBezTo>
                  <a:pt x="15083" y="21296"/>
                  <a:pt x="15499" y="21198"/>
                  <a:pt x="15749" y="20949"/>
                </a:cubicBezTo>
                <a:cubicBezTo>
                  <a:pt x="16298" y="21270"/>
                  <a:pt x="16674" y="20792"/>
                  <a:pt x="16356" y="20439"/>
                </a:cubicBezTo>
                <a:cubicBezTo>
                  <a:pt x="16054" y="20103"/>
                  <a:pt x="15486" y="19298"/>
                  <a:pt x="14573" y="19299"/>
                </a:cubicBezTo>
                <a:cubicBezTo>
                  <a:pt x="14475" y="19299"/>
                  <a:pt x="14390" y="19209"/>
                  <a:pt x="14371" y="19084"/>
                </a:cubicBezTo>
                <a:cubicBezTo>
                  <a:pt x="14277" y="18494"/>
                  <a:pt x="14527" y="17143"/>
                  <a:pt x="14662" y="15972"/>
                </a:cubicBezTo>
                <a:cubicBezTo>
                  <a:pt x="14676" y="15852"/>
                  <a:pt x="14715" y="15741"/>
                  <a:pt x="14777" y="15651"/>
                </a:cubicBezTo>
                <a:cubicBezTo>
                  <a:pt x="15000" y="15325"/>
                  <a:pt x="15213" y="14954"/>
                  <a:pt x="15412" y="14529"/>
                </a:cubicBezTo>
                <a:cubicBezTo>
                  <a:pt x="15469" y="14408"/>
                  <a:pt x="15604" y="14409"/>
                  <a:pt x="15656" y="14533"/>
                </a:cubicBezTo>
                <a:cubicBezTo>
                  <a:pt x="15799" y="14870"/>
                  <a:pt x="15975" y="15184"/>
                  <a:pt x="16192" y="15439"/>
                </a:cubicBezTo>
                <a:cubicBezTo>
                  <a:pt x="16266" y="15526"/>
                  <a:pt x="16318" y="15639"/>
                  <a:pt x="16337" y="15765"/>
                </a:cubicBezTo>
                <a:cubicBezTo>
                  <a:pt x="16585" y="17373"/>
                  <a:pt x="18080" y="20842"/>
                  <a:pt x="19101" y="20942"/>
                </a:cubicBezTo>
                <a:cubicBezTo>
                  <a:pt x="20107" y="20917"/>
                  <a:pt x="20135" y="21172"/>
                  <a:pt x="20508" y="21173"/>
                </a:cubicBezTo>
                <a:cubicBezTo>
                  <a:pt x="20743" y="21174"/>
                  <a:pt x="20862" y="20793"/>
                  <a:pt x="20628" y="20540"/>
                </a:cubicBezTo>
                <a:cubicBezTo>
                  <a:pt x="20609" y="20519"/>
                  <a:pt x="20620" y="20478"/>
                  <a:pt x="20645" y="20478"/>
                </a:cubicBezTo>
                <a:cubicBezTo>
                  <a:pt x="20759" y="20479"/>
                  <a:pt x="20848" y="20482"/>
                  <a:pt x="20899" y="20485"/>
                </a:cubicBezTo>
                <a:cubicBezTo>
                  <a:pt x="20930" y="20486"/>
                  <a:pt x="20958" y="20504"/>
                  <a:pt x="20977" y="20535"/>
                </a:cubicBezTo>
                <a:cubicBezTo>
                  <a:pt x="21021" y="20606"/>
                  <a:pt x="21114" y="20741"/>
                  <a:pt x="21241" y="20815"/>
                </a:cubicBezTo>
                <a:cubicBezTo>
                  <a:pt x="21415" y="20916"/>
                  <a:pt x="21600" y="20710"/>
                  <a:pt x="21553" y="20469"/>
                </a:cubicBezTo>
                <a:cubicBezTo>
                  <a:pt x="21517" y="20281"/>
                  <a:pt x="21459" y="20059"/>
                  <a:pt x="21408" y="19878"/>
                </a:cubicBezTo>
                <a:cubicBezTo>
                  <a:pt x="21348" y="19662"/>
                  <a:pt x="21223" y="19489"/>
                  <a:pt x="21061" y="19398"/>
                </a:cubicBezTo>
                <a:cubicBezTo>
                  <a:pt x="20606" y="19143"/>
                  <a:pt x="20185" y="18944"/>
                  <a:pt x="19469" y="18789"/>
                </a:cubicBezTo>
                <a:cubicBezTo>
                  <a:pt x="19345" y="18762"/>
                  <a:pt x="19240" y="18647"/>
                  <a:pt x="19204" y="18490"/>
                </a:cubicBezTo>
                <a:cubicBezTo>
                  <a:pt x="19002" y="17615"/>
                  <a:pt x="19276" y="15944"/>
                  <a:pt x="18469" y="14355"/>
                </a:cubicBezTo>
                <a:cubicBezTo>
                  <a:pt x="18330" y="13193"/>
                  <a:pt x="18240" y="12130"/>
                  <a:pt x="17985" y="11219"/>
                </a:cubicBezTo>
                <a:cubicBezTo>
                  <a:pt x="17946" y="11077"/>
                  <a:pt x="18017" y="10926"/>
                  <a:pt x="18132" y="10909"/>
                </a:cubicBezTo>
                <a:cubicBezTo>
                  <a:pt x="19469" y="10712"/>
                  <a:pt x="20004" y="9093"/>
                  <a:pt x="20031" y="8149"/>
                </a:cubicBezTo>
                <a:cubicBezTo>
                  <a:pt x="20067" y="6948"/>
                  <a:pt x="21518" y="5148"/>
                  <a:pt x="21235" y="3532"/>
                </a:cubicBezTo>
                <a:cubicBezTo>
                  <a:pt x="20969" y="2017"/>
                  <a:pt x="19647" y="16"/>
                  <a:pt x="1733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245" name="Line"/>
          <p:cNvSpPr/>
          <p:nvPr/>
        </p:nvSpPr>
        <p:spPr>
          <a:xfrm flipV="1">
            <a:off x="11967630" y="5838880"/>
            <a:ext cx="1" cy="1069997"/>
          </a:xfrm>
          <a:prstGeom prst="lin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6" name="MY JOB AS VIRTUAL MANAGER CAME TO AN END IN THE AUTUMN"/>
          <p:cNvSpPr txBox="1"/>
          <p:nvPr/>
        </p:nvSpPr>
        <p:spPr>
          <a:xfrm>
            <a:off x="14627309" y="8727686"/>
            <a:ext cx="3894818" cy="2403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defRPr sz="2400" b="1">
                <a:solidFill>
                  <a:srgbClr val="53585F"/>
                </a:solidFill>
              </a:defRPr>
            </a:lvl1pPr>
          </a:lstStyle>
          <a:p>
            <a:r>
              <a:rPr dirty="0"/>
              <a:t>MY JOB AS VIRTUAL MANAGER CAME TO AN END IN THE AUTUMN</a:t>
            </a:r>
          </a:p>
        </p:txBody>
      </p:sp>
      <p:sp>
        <p:nvSpPr>
          <p:cNvPr id="247" name="Rectangle"/>
          <p:cNvSpPr/>
          <p:nvPr/>
        </p:nvSpPr>
        <p:spPr>
          <a:xfrm>
            <a:off x="14920558" y="11251541"/>
            <a:ext cx="4020385" cy="1852810"/>
          </a:xfrm>
          <a:prstGeom prst="rect">
            <a:avLst/>
          </a:prstGeom>
          <a:ln w="254000">
            <a:solidFill>
              <a:srgbClr val="FFD4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 dirty="0"/>
          </a:p>
        </p:txBody>
      </p:sp>
      <p:sp>
        <p:nvSpPr>
          <p:cNvPr id="248" name="GOD’S PLAN (SOMETHINGS ARE ONLY FOR A SEASON)"/>
          <p:cNvSpPr txBox="1"/>
          <p:nvPr/>
        </p:nvSpPr>
        <p:spPr>
          <a:xfrm>
            <a:off x="15125602" y="11485591"/>
            <a:ext cx="3601055" cy="229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defRPr sz="2400" b="1">
                <a:solidFill>
                  <a:srgbClr val="53585F"/>
                </a:solidFill>
              </a:defRPr>
            </a:lvl1pPr>
          </a:lstStyle>
          <a:p>
            <a:r>
              <a:t>GOD’S PLAN (SOMETHINGS ARE ONLY FOR A SEASON)</a:t>
            </a:r>
          </a:p>
        </p:txBody>
      </p:sp>
      <p:sp>
        <p:nvSpPr>
          <p:cNvPr id="249" name="Line"/>
          <p:cNvSpPr/>
          <p:nvPr/>
        </p:nvSpPr>
        <p:spPr>
          <a:xfrm flipV="1">
            <a:off x="16053430" y="10059062"/>
            <a:ext cx="1" cy="1246900"/>
          </a:xfrm>
          <a:prstGeom prst="line">
            <a:avLst/>
          </a:prstGeom>
          <a:ln w="254000">
            <a:solidFill>
              <a:srgbClr val="FFD479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0" name="Line"/>
          <p:cNvSpPr/>
          <p:nvPr/>
        </p:nvSpPr>
        <p:spPr>
          <a:xfrm flipV="1">
            <a:off x="15863790" y="4480499"/>
            <a:ext cx="1" cy="1184330"/>
          </a:xfrm>
          <a:prstGeom prst="line">
            <a:avLst/>
          </a:prstGeom>
          <a:ln w="254000">
            <a:solidFill>
              <a:srgbClr val="FFD479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1" name="GOD WAS WORKING THROUGH MY HUSBAND"/>
          <p:cNvSpPr txBox="1"/>
          <p:nvPr/>
        </p:nvSpPr>
        <p:spPr>
          <a:xfrm>
            <a:off x="14764986" y="2841322"/>
            <a:ext cx="2225226" cy="229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defRPr sz="2400" b="1">
                <a:solidFill>
                  <a:srgbClr val="53585F"/>
                </a:solidFill>
              </a:defRPr>
            </a:lvl1pPr>
          </a:lstStyle>
          <a:p>
            <a:r>
              <a:rPr dirty="0"/>
              <a:t>GOD WAS WORKING THROUGH MY HUSBAND </a:t>
            </a:r>
          </a:p>
        </p:txBody>
      </p:sp>
      <p:sp>
        <p:nvSpPr>
          <p:cNvPr id="252" name="Rectangle"/>
          <p:cNvSpPr/>
          <p:nvPr/>
        </p:nvSpPr>
        <p:spPr>
          <a:xfrm>
            <a:off x="14501742" y="2498891"/>
            <a:ext cx="2617752" cy="1894685"/>
          </a:xfrm>
          <a:prstGeom prst="rect">
            <a:avLst/>
          </a:prstGeom>
          <a:ln w="254000">
            <a:solidFill>
              <a:srgbClr val="FFD4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253" name="Line"/>
          <p:cNvSpPr/>
          <p:nvPr/>
        </p:nvSpPr>
        <p:spPr>
          <a:xfrm flipV="1">
            <a:off x="19434845" y="3208801"/>
            <a:ext cx="1" cy="7362561"/>
          </a:xfrm>
          <a:prstGeom prst="lin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4" name="VIEWED THIS HOUSE BUT DIDN’T PLACE AN OFFER"/>
          <p:cNvSpPr txBox="1"/>
          <p:nvPr/>
        </p:nvSpPr>
        <p:spPr>
          <a:xfrm>
            <a:off x="20291336" y="1722753"/>
            <a:ext cx="3100107" cy="241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defRPr sz="2400" b="1">
                <a:solidFill>
                  <a:srgbClr val="53585F"/>
                </a:solidFill>
              </a:defRPr>
            </a:lvl1pPr>
          </a:lstStyle>
          <a:p>
            <a:r>
              <a:rPr dirty="0"/>
              <a:t>VIEWED THIS HOUSE BUT DIDN’T PLACE AN OFFER</a:t>
            </a:r>
          </a:p>
        </p:txBody>
      </p:sp>
      <p:sp>
        <p:nvSpPr>
          <p:cNvPr id="255" name="House"/>
          <p:cNvSpPr/>
          <p:nvPr/>
        </p:nvSpPr>
        <p:spPr>
          <a:xfrm>
            <a:off x="18716031" y="1975052"/>
            <a:ext cx="1437629" cy="1037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23" y="0"/>
                </a:moveTo>
                <a:lnTo>
                  <a:pt x="16423" y="1823"/>
                </a:lnTo>
                <a:lnTo>
                  <a:pt x="648" y="1823"/>
                </a:lnTo>
                <a:lnTo>
                  <a:pt x="0" y="11097"/>
                </a:lnTo>
                <a:lnTo>
                  <a:pt x="21600" y="11097"/>
                </a:lnTo>
                <a:lnTo>
                  <a:pt x="20950" y="1823"/>
                </a:lnTo>
                <a:lnTo>
                  <a:pt x="18193" y="1823"/>
                </a:lnTo>
                <a:lnTo>
                  <a:pt x="18193" y="0"/>
                </a:lnTo>
                <a:lnTo>
                  <a:pt x="16423" y="0"/>
                </a:lnTo>
                <a:close/>
                <a:moveTo>
                  <a:pt x="10800" y="4341"/>
                </a:moveTo>
                <a:lnTo>
                  <a:pt x="13520" y="6440"/>
                </a:lnTo>
                <a:lnTo>
                  <a:pt x="13520" y="7611"/>
                </a:lnTo>
                <a:lnTo>
                  <a:pt x="10800" y="5512"/>
                </a:lnTo>
                <a:lnTo>
                  <a:pt x="8078" y="7611"/>
                </a:lnTo>
                <a:lnTo>
                  <a:pt x="8078" y="6440"/>
                </a:lnTo>
                <a:lnTo>
                  <a:pt x="10800" y="4341"/>
                </a:lnTo>
                <a:close/>
                <a:moveTo>
                  <a:pt x="9332" y="7590"/>
                </a:moveTo>
                <a:lnTo>
                  <a:pt x="9332" y="8792"/>
                </a:lnTo>
                <a:lnTo>
                  <a:pt x="12266" y="8792"/>
                </a:lnTo>
                <a:lnTo>
                  <a:pt x="12266" y="7590"/>
                </a:lnTo>
                <a:lnTo>
                  <a:pt x="12864" y="8051"/>
                </a:lnTo>
                <a:lnTo>
                  <a:pt x="12864" y="9619"/>
                </a:lnTo>
                <a:lnTo>
                  <a:pt x="8734" y="9619"/>
                </a:lnTo>
                <a:lnTo>
                  <a:pt x="8734" y="8051"/>
                </a:lnTo>
                <a:lnTo>
                  <a:pt x="9332" y="7590"/>
                </a:lnTo>
                <a:close/>
                <a:moveTo>
                  <a:pt x="948" y="11913"/>
                </a:moveTo>
                <a:lnTo>
                  <a:pt x="948" y="21600"/>
                </a:lnTo>
                <a:lnTo>
                  <a:pt x="20652" y="21600"/>
                </a:lnTo>
                <a:lnTo>
                  <a:pt x="20652" y="11913"/>
                </a:lnTo>
                <a:lnTo>
                  <a:pt x="948" y="11913"/>
                </a:lnTo>
                <a:close/>
                <a:moveTo>
                  <a:pt x="3390" y="13540"/>
                </a:moveTo>
                <a:lnTo>
                  <a:pt x="7298" y="13540"/>
                </a:lnTo>
                <a:lnTo>
                  <a:pt x="7298" y="17867"/>
                </a:lnTo>
                <a:lnTo>
                  <a:pt x="3390" y="17867"/>
                </a:lnTo>
                <a:lnTo>
                  <a:pt x="3390" y="13540"/>
                </a:lnTo>
                <a:close/>
                <a:moveTo>
                  <a:pt x="9381" y="13540"/>
                </a:moveTo>
                <a:lnTo>
                  <a:pt x="12218" y="13540"/>
                </a:lnTo>
                <a:lnTo>
                  <a:pt x="12218" y="19922"/>
                </a:lnTo>
                <a:lnTo>
                  <a:pt x="9381" y="19922"/>
                </a:lnTo>
                <a:lnTo>
                  <a:pt x="9381" y="13540"/>
                </a:lnTo>
                <a:close/>
                <a:moveTo>
                  <a:pt x="14302" y="13540"/>
                </a:moveTo>
                <a:lnTo>
                  <a:pt x="18208" y="13540"/>
                </a:lnTo>
                <a:lnTo>
                  <a:pt x="18208" y="17867"/>
                </a:lnTo>
                <a:lnTo>
                  <a:pt x="14302" y="17867"/>
                </a:lnTo>
                <a:lnTo>
                  <a:pt x="14302" y="1354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256" name="Child at Play"/>
          <p:cNvSpPr/>
          <p:nvPr/>
        </p:nvSpPr>
        <p:spPr>
          <a:xfrm>
            <a:off x="1319065" y="2870368"/>
            <a:ext cx="1694254" cy="2298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6" h="21580" extrusionOk="0">
                <a:moveTo>
                  <a:pt x="12654" y="1"/>
                </a:moveTo>
                <a:cubicBezTo>
                  <a:pt x="12170" y="-5"/>
                  <a:pt x="12012" y="52"/>
                  <a:pt x="12012" y="52"/>
                </a:cubicBezTo>
                <a:lnTo>
                  <a:pt x="11943" y="80"/>
                </a:lnTo>
                <a:cubicBezTo>
                  <a:pt x="11837" y="63"/>
                  <a:pt x="11641" y="46"/>
                  <a:pt x="11256" y="141"/>
                </a:cubicBezTo>
                <a:cubicBezTo>
                  <a:pt x="10863" y="259"/>
                  <a:pt x="9776" y="725"/>
                  <a:pt x="10033" y="2169"/>
                </a:cubicBezTo>
                <a:cubicBezTo>
                  <a:pt x="10162" y="2894"/>
                  <a:pt x="10621" y="3103"/>
                  <a:pt x="11074" y="3479"/>
                </a:cubicBezTo>
                <a:cubicBezTo>
                  <a:pt x="11278" y="3648"/>
                  <a:pt x="11369" y="3856"/>
                  <a:pt x="11369" y="3901"/>
                </a:cubicBezTo>
                <a:cubicBezTo>
                  <a:pt x="11362" y="4080"/>
                  <a:pt x="11332" y="4188"/>
                  <a:pt x="11294" y="4261"/>
                </a:cubicBezTo>
                <a:cubicBezTo>
                  <a:pt x="11165" y="4244"/>
                  <a:pt x="11082" y="4192"/>
                  <a:pt x="10923" y="4271"/>
                </a:cubicBezTo>
                <a:cubicBezTo>
                  <a:pt x="10908" y="4277"/>
                  <a:pt x="10856" y="4322"/>
                  <a:pt x="10803" y="4373"/>
                </a:cubicBezTo>
                <a:cubicBezTo>
                  <a:pt x="10621" y="4435"/>
                  <a:pt x="8906" y="5227"/>
                  <a:pt x="7290" y="6503"/>
                </a:cubicBezTo>
                <a:cubicBezTo>
                  <a:pt x="7282" y="6509"/>
                  <a:pt x="7282" y="6508"/>
                  <a:pt x="7282" y="6513"/>
                </a:cubicBezTo>
                <a:cubicBezTo>
                  <a:pt x="7260" y="6525"/>
                  <a:pt x="7245" y="6541"/>
                  <a:pt x="7245" y="6547"/>
                </a:cubicBezTo>
                <a:cubicBezTo>
                  <a:pt x="7177" y="6609"/>
                  <a:pt x="6503" y="7013"/>
                  <a:pt x="6466" y="7249"/>
                </a:cubicBezTo>
                <a:cubicBezTo>
                  <a:pt x="6435" y="7485"/>
                  <a:pt x="6595" y="8176"/>
                  <a:pt x="6791" y="8794"/>
                </a:cubicBezTo>
                <a:cubicBezTo>
                  <a:pt x="7026" y="9519"/>
                  <a:pt x="7463" y="10352"/>
                  <a:pt x="7441" y="10610"/>
                </a:cubicBezTo>
                <a:cubicBezTo>
                  <a:pt x="7433" y="10683"/>
                  <a:pt x="7312" y="10986"/>
                  <a:pt x="7372" y="11126"/>
                </a:cubicBezTo>
                <a:cubicBezTo>
                  <a:pt x="7486" y="11385"/>
                  <a:pt x="7843" y="11492"/>
                  <a:pt x="7835" y="11627"/>
                </a:cubicBezTo>
                <a:cubicBezTo>
                  <a:pt x="7820" y="11818"/>
                  <a:pt x="7901" y="11914"/>
                  <a:pt x="8014" y="11959"/>
                </a:cubicBezTo>
                <a:cubicBezTo>
                  <a:pt x="8007" y="12195"/>
                  <a:pt x="8007" y="12391"/>
                  <a:pt x="8007" y="12470"/>
                </a:cubicBezTo>
                <a:cubicBezTo>
                  <a:pt x="8015" y="12565"/>
                  <a:pt x="8037" y="13133"/>
                  <a:pt x="8014" y="13228"/>
                </a:cubicBezTo>
                <a:cubicBezTo>
                  <a:pt x="7818" y="14251"/>
                  <a:pt x="7221" y="14958"/>
                  <a:pt x="7183" y="15009"/>
                </a:cubicBezTo>
                <a:cubicBezTo>
                  <a:pt x="7146" y="15059"/>
                  <a:pt x="7078" y="15168"/>
                  <a:pt x="7101" y="15212"/>
                </a:cubicBezTo>
                <a:cubicBezTo>
                  <a:pt x="7154" y="15308"/>
                  <a:pt x="7327" y="15381"/>
                  <a:pt x="7478" y="15465"/>
                </a:cubicBezTo>
                <a:cubicBezTo>
                  <a:pt x="7539" y="15499"/>
                  <a:pt x="7646" y="15550"/>
                  <a:pt x="7766" y="15606"/>
                </a:cubicBezTo>
                <a:lnTo>
                  <a:pt x="7743" y="15667"/>
                </a:lnTo>
                <a:cubicBezTo>
                  <a:pt x="7728" y="15701"/>
                  <a:pt x="7691" y="15728"/>
                  <a:pt x="7646" y="15734"/>
                </a:cubicBezTo>
                <a:cubicBezTo>
                  <a:pt x="7072" y="15796"/>
                  <a:pt x="6535" y="15835"/>
                  <a:pt x="5833" y="16020"/>
                </a:cubicBezTo>
                <a:cubicBezTo>
                  <a:pt x="4548" y="16363"/>
                  <a:pt x="3966" y="16757"/>
                  <a:pt x="2629" y="17077"/>
                </a:cubicBezTo>
                <a:cubicBezTo>
                  <a:pt x="2606" y="17066"/>
                  <a:pt x="2584" y="17055"/>
                  <a:pt x="2553" y="17044"/>
                </a:cubicBezTo>
                <a:cubicBezTo>
                  <a:pt x="2508" y="17033"/>
                  <a:pt x="2440" y="17044"/>
                  <a:pt x="2440" y="17044"/>
                </a:cubicBezTo>
                <a:cubicBezTo>
                  <a:pt x="2228" y="16903"/>
                  <a:pt x="2161" y="16881"/>
                  <a:pt x="1829" y="16824"/>
                </a:cubicBezTo>
                <a:cubicBezTo>
                  <a:pt x="1564" y="16785"/>
                  <a:pt x="1283" y="16824"/>
                  <a:pt x="1283" y="16824"/>
                </a:cubicBezTo>
                <a:cubicBezTo>
                  <a:pt x="1124" y="16785"/>
                  <a:pt x="1005" y="16752"/>
                  <a:pt x="853" y="16791"/>
                </a:cubicBezTo>
                <a:cubicBezTo>
                  <a:pt x="612" y="16864"/>
                  <a:pt x="557" y="16942"/>
                  <a:pt x="497" y="17077"/>
                </a:cubicBezTo>
                <a:lnTo>
                  <a:pt x="317" y="17453"/>
                </a:lnTo>
                <a:cubicBezTo>
                  <a:pt x="257" y="17588"/>
                  <a:pt x="263" y="17728"/>
                  <a:pt x="339" y="17846"/>
                </a:cubicBezTo>
                <a:cubicBezTo>
                  <a:pt x="392" y="17964"/>
                  <a:pt x="437" y="18112"/>
                  <a:pt x="369" y="18303"/>
                </a:cubicBezTo>
                <a:cubicBezTo>
                  <a:pt x="301" y="18500"/>
                  <a:pt x="150" y="18442"/>
                  <a:pt x="29" y="18881"/>
                </a:cubicBezTo>
                <a:cubicBezTo>
                  <a:pt x="-99" y="19319"/>
                  <a:pt x="233" y="20005"/>
                  <a:pt x="263" y="20083"/>
                </a:cubicBezTo>
                <a:cubicBezTo>
                  <a:pt x="301" y="20162"/>
                  <a:pt x="565" y="20382"/>
                  <a:pt x="905" y="20270"/>
                </a:cubicBezTo>
                <a:cubicBezTo>
                  <a:pt x="1238" y="20157"/>
                  <a:pt x="1133" y="19785"/>
                  <a:pt x="1269" y="19476"/>
                </a:cubicBezTo>
                <a:cubicBezTo>
                  <a:pt x="1405" y="19167"/>
                  <a:pt x="1608" y="19060"/>
                  <a:pt x="1699" y="18853"/>
                </a:cubicBezTo>
                <a:cubicBezTo>
                  <a:pt x="1827" y="18577"/>
                  <a:pt x="2727" y="18365"/>
                  <a:pt x="2818" y="18106"/>
                </a:cubicBezTo>
                <a:cubicBezTo>
                  <a:pt x="3717" y="17898"/>
                  <a:pt x="5400" y="17678"/>
                  <a:pt x="6126" y="17537"/>
                </a:cubicBezTo>
                <a:cubicBezTo>
                  <a:pt x="6904" y="17391"/>
                  <a:pt x="8808" y="17016"/>
                  <a:pt x="8808" y="17016"/>
                </a:cubicBezTo>
                <a:cubicBezTo>
                  <a:pt x="8921" y="16993"/>
                  <a:pt x="9029" y="16954"/>
                  <a:pt x="9119" y="16909"/>
                </a:cubicBezTo>
                <a:cubicBezTo>
                  <a:pt x="9263" y="16841"/>
                  <a:pt x="9459" y="16628"/>
                  <a:pt x="9466" y="16622"/>
                </a:cubicBezTo>
                <a:lnTo>
                  <a:pt x="9752" y="16319"/>
                </a:lnTo>
                <a:cubicBezTo>
                  <a:pt x="9858" y="16347"/>
                  <a:pt x="10192" y="16240"/>
                  <a:pt x="10260" y="16155"/>
                </a:cubicBezTo>
                <a:cubicBezTo>
                  <a:pt x="10592" y="15734"/>
                  <a:pt x="11468" y="14549"/>
                  <a:pt x="11521" y="14487"/>
                </a:cubicBezTo>
                <a:cubicBezTo>
                  <a:pt x="11573" y="14431"/>
                  <a:pt x="11642" y="14357"/>
                  <a:pt x="11740" y="14419"/>
                </a:cubicBezTo>
                <a:cubicBezTo>
                  <a:pt x="11793" y="14452"/>
                  <a:pt x="12141" y="14712"/>
                  <a:pt x="12715" y="15162"/>
                </a:cubicBezTo>
                <a:cubicBezTo>
                  <a:pt x="13463" y="15752"/>
                  <a:pt x="14006" y="15959"/>
                  <a:pt x="14059" y="15982"/>
                </a:cubicBezTo>
                <a:cubicBezTo>
                  <a:pt x="14263" y="16060"/>
                  <a:pt x="14702" y="15505"/>
                  <a:pt x="14831" y="15353"/>
                </a:cubicBezTo>
                <a:lnTo>
                  <a:pt x="14861" y="15363"/>
                </a:lnTo>
                <a:cubicBezTo>
                  <a:pt x="14907" y="15380"/>
                  <a:pt x="14928" y="15419"/>
                  <a:pt x="14920" y="15453"/>
                </a:cubicBezTo>
                <a:cubicBezTo>
                  <a:pt x="14822" y="15846"/>
                  <a:pt x="14823" y="16437"/>
                  <a:pt x="15020" y="17039"/>
                </a:cubicBezTo>
                <a:cubicBezTo>
                  <a:pt x="15352" y="18033"/>
                  <a:pt x="16053" y="18713"/>
                  <a:pt x="16212" y="18921"/>
                </a:cubicBezTo>
                <a:cubicBezTo>
                  <a:pt x="16439" y="19213"/>
                  <a:pt x="16568" y="19657"/>
                  <a:pt x="16568" y="19657"/>
                </a:cubicBezTo>
                <a:cubicBezTo>
                  <a:pt x="16629" y="19859"/>
                  <a:pt x="16651" y="19982"/>
                  <a:pt x="16651" y="19971"/>
                </a:cubicBezTo>
                <a:cubicBezTo>
                  <a:pt x="16659" y="19982"/>
                  <a:pt x="16658" y="20006"/>
                  <a:pt x="16665" y="20017"/>
                </a:cubicBezTo>
                <a:cubicBezTo>
                  <a:pt x="16665" y="20028"/>
                  <a:pt x="16650" y="20028"/>
                  <a:pt x="16627" y="20050"/>
                </a:cubicBezTo>
                <a:cubicBezTo>
                  <a:pt x="16582" y="20078"/>
                  <a:pt x="16590" y="20111"/>
                  <a:pt x="16620" y="20178"/>
                </a:cubicBezTo>
                <a:cubicBezTo>
                  <a:pt x="16628" y="20190"/>
                  <a:pt x="16599" y="20207"/>
                  <a:pt x="16561" y="20280"/>
                </a:cubicBezTo>
                <a:cubicBezTo>
                  <a:pt x="16523" y="20353"/>
                  <a:pt x="16561" y="20668"/>
                  <a:pt x="16599" y="20809"/>
                </a:cubicBezTo>
                <a:cubicBezTo>
                  <a:pt x="16637" y="20932"/>
                  <a:pt x="16778" y="21134"/>
                  <a:pt x="16816" y="21184"/>
                </a:cubicBezTo>
                <a:cubicBezTo>
                  <a:pt x="16824" y="21190"/>
                  <a:pt x="16826" y="21202"/>
                  <a:pt x="16826" y="21207"/>
                </a:cubicBezTo>
                <a:cubicBezTo>
                  <a:pt x="16856" y="21331"/>
                  <a:pt x="16901" y="21437"/>
                  <a:pt x="17015" y="21499"/>
                </a:cubicBezTo>
                <a:cubicBezTo>
                  <a:pt x="17135" y="21566"/>
                  <a:pt x="17354" y="21595"/>
                  <a:pt x="17551" y="21573"/>
                </a:cubicBezTo>
                <a:lnTo>
                  <a:pt x="18025" y="21499"/>
                </a:lnTo>
                <a:cubicBezTo>
                  <a:pt x="18222" y="21471"/>
                  <a:pt x="18389" y="21386"/>
                  <a:pt x="18495" y="21274"/>
                </a:cubicBezTo>
                <a:cubicBezTo>
                  <a:pt x="18616" y="21178"/>
                  <a:pt x="18766" y="21066"/>
                  <a:pt x="19038" y="21016"/>
                </a:cubicBezTo>
                <a:cubicBezTo>
                  <a:pt x="19310" y="20960"/>
                  <a:pt x="19326" y="21090"/>
                  <a:pt x="19930" y="20944"/>
                </a:cubicBezTo>
                <a:cubicBezTo>
                  <a:pt x="20535" y="20798"/>
                  <a:pt x="21198" y="20219"/>
                  <a:pt x="21274" y="20157"/>
                </a:cubicBezTo>
                <a:cubicBezTo>
                  <a:pt x="21372" y="20118"/>
                  <a:pt x="21501" y="19820"/>
                  <a:pt x="21191" y="19652"/>
                </a:cubicBezTo>
                <a:cubicBezTo>
                  <a:pt x="20874" y="19483"/>
                  <a:pt x="20481" y="19747"/>
                  <a:pt x="20027" y="19820"/>
                </a:cubicBezTo>
                <a:cubicBezTo>
                  <a:pt x="19581" y="19888"/>
                  <a:pt x="19302" y="19781"/>
                  <a:pt x="19000" y="19764"/>
                </a:cubicBezTo>
                <a:cubicBezTo>
                  <a:pt x="18698" y="19753"/>
                  <a:pt x="18284" y="19567"/>
                  <a:pt x="18186" y="19539"/>
                </a:cubicBezTo>
                <a:cubicBezTo>
                  <a:pt x="18163" y="19528"/>
                  <a:pt x="18133" y="19527"/>
                  <a:pt x="18110" y="19527"/>
                </a:cubicBezTo>
                <a:cubicBezTo>
                  <a:pt x="18050" y="19527"/>
                  <a:pt x="18002" y="19499"/>
                  <a:pt x="17987" y="19460"/>
                </a:cubicBezTo>
                <a:cubicBezTo>
                  <a:pt x="17882" y="19067"/>
                  <a:pt x="17452" y="17460"/>
                  <a:pt x="17362" y="17156"/>
                </a:cubicBezTo>
                <a:cubicBezTo>
                  <a:pt x="17127" y="16386"/>
                  <a:pt x="16704" y="15514"/>
                  <a:pt x="16689" y="15430"/>
                </a:cubicBezTo>
                <a:cubicBezTo>
                  <a:pt x="16659" y="15262"/>
                  <a:pt x="16710" y="15077"/>
                  <a:pt x="16703" y="14881"/>
                </a:cubicBezTo>
                <a:cubicBezTo>
                  <a:pt x="16695" y="14813"/>
                  <a:pt x="16667" y="14521"/>
                  <a:pt x="16455" y="14370"/>
                </a:cubicBezTo>
                <a:lnTo>
                  <a:pt x="16349" y="14278"/>
                </a:lnTo>
                <a:cubicBezTo>
                  <a:pt x="16364" y="14233"/>
                  <a:pt x="16122" y="13919"/>
                  <a:pt x="16084" y="13880"/>
                </a:cubicBezTo>
                <a:cubicBezTo>
                  <a:pt x="15722" y="13526"/>
                  <a:pt x="15215" y="13094"/>
                  <a:pt x="14580" y="12600"/>
                </a:cubicBezTo>
                <a:cubicBezTo>
                  <a:pt x="14074" y="12206"/>
                  <a:pt x="13614" y="11885"/>
                  <a:pt x="13282" y="11660"/>
                </a:cubicBezTo>
                <a:cubicBezTo>
                  <a:pt x="13357" y="11632"/>
                  <a:pt x="13991" y="11515"/>
                  <a:pt x="14014" y="11425"/>
                </a:cubicBezTo>
                <a:cubicBezTo>
                  <a:pt x="14014" y="11425"/>
                  <a:pt x="14014" y="11199"/>
                  <a:pt x="14044" y="10227"/>
                </a:cubicBezTo>
                <a:cubicBezTo>
                  <a:pt x="14082" y="8974"/>
                  <a:pt x="14233" y="8575"/>
                  <a:pt x="14233" y="8575"/>
                </a:cubicBezTo>
                <a:cubicBezTo>
                  <a:pt x="14256" y="8496"/>
                  <a:pt x="14400" y="8481"/>
                  <a:pt x="14453" y="8554"/>
                </a:cubicBezTo>
                <a:lnTo>
                  <a:pt x="14543" y="8687"/>
                </a:lnTo>
                <a:cubicBezTo>
                  <a:pt x="14573" y="8732"/>
                  <a:pt x="14618" y="8778"/>
                  <a:pt x="14663" y="8812"/>
                </a:cubicBezTo>
                <a:cubicBezTo>
                  <a:pt x="14671" y="8818"/>
                  <a:pt x="14679" y="8829"/>
                  <a:pt x="14687" y="8840"/>
                </a:cubicBezTo>
                <a:cubicBezTo>
                  <a:pt x="14785" y="9026"/>
                  <a:pt x="15102" y="9121"/>
                  <a:pt x="15411" y="9065"/>
                </a:cubicBezTo>
                <a:cubicBezTo>
                  <a:pt x="15411" y="9065"/>
                  <a:pt x="16417" y="8930"/>
                  <a:pt x="17211" y="8789"/>
                </a:cubicBezTo>
                <a:cubicBezTo>
                  <a:pt x="17755" y="8694"/>
                  <a:pt x="18941" y="8418"/>
                  <a:pt x="19175" y="8368"/>
                </a:cubicBezTo>
                <a:cubicBezTo>
                  <a:pt x="19296" y="8323"/>
                  <a:pt x="19461" y="8345"/>
                  <a:pt x="19491" y="8345"/>
                </a:cubicBezTo>
                <a:cubicBezTo>
                  <a:pt x="19665" y="8345"/>
                  <a:pt x="19878" y="8316"/>
                  <a:pt x="19999" y="8294"/>
                </a:cubicBezTo>
                <a:cubicBezTo>
                  <a:pt x="19999" y="8294"/>
                  <a:pt x="20383" y="8205"/>
                  <a:pt x="20473" y="8171"/>
                </a:cubicBezTo>
                <a:cubicBezTo>
                  <a:pt x="20829" y="8076"/>
                  <a:pt x="20693" y="7857"/>
                  <a:pt x="20700" y="7655"/>
                </a:cubicBezTo>
                <a:cubicBezTo>
                  <a:pt x="20708" y="7458"/>
                  <a:pt x="20669" y="7300"/>
                  <a:pt x="20669" y="7300"/>
                </a:cubicBezTo>
                <a:cubicBezTo>
                  <a:pt x="20669" y="7300"/>
                  <a:pt x="20730" y="7137"/>
                  <a:pt x="20625" y="7047"/>
                </a:cubicBezTo>
                <a:cubicBezTo>
                  <a:pt x="20511" y="6952"/>
                  <a:pt x="19998" y="7081"/>
                  <a:pt x="19635" y="7126"/>
                </a:cubicBezTo>
                <a:cubicBezTo>
                  <a:pt x="19605" y="7138"/>
                  <a:pt x="19508" y="7160"/>
                  <a:pt x="19470" y="7160"/>
                </a:cubicBezTo>
                <a:cubicBezTo>
                  <a:pt x="19311" y="7154"/>
                  <a:pt x="19190" y="7170"/>
                  <a:pt x="19144" y="7254"/>
                </a:cubicBezTo>
                <a:cubicBezTo>
                  <a:pt x="19061" y="7316"/>
                  <a:pt x="19015" y="7575"/>
                  <a:pt x="18962" y="7620"/>
                </a:cubicBezTo>
                <a:cubicBezTo>
                  <a:pt x="18864" y="7743"/>
                  <a:pt x="18329" y="7728"/>
                  <a:pt x="17022" y="7801"/>
                </a:cubicBezTo>
                <a:cubicBezTo>
                  <a:pt x="16531" y="7823"/>
                  <a:pt x="16063" y="7834"/>
                  <a:pt x="15881" y="7839"/>
                </a:cubicBezTo>
                <a:cubicBezTo>
                  <a:pt x="15836" y="7839"/>
                  <a:pt x="15791" y="7823"/>
                  <a:pt x="15768" y="7795"/>
                </a:cubicBezTo>
                <a:lnTo>
                  <a:pt x="15397" y="7261"/>
                </a:lnTo>
                <a:cubicBezTo>
                  <a:pt x="15337" y="7132"/>
                  <a:pt x="15313" y="6907"/>
                  <a:pt x="14927" y="6222"/>
                </a:cubicBezTo>
                <a:cubicBezTo>
                  <a:pt x="14897" y="6177"/>
                  <a:pt x="14528" y="5181"/>
                  <a:pt x="14415" y="5030"/>
                </a:cubicBezTo>
                <a:cubicBezTo>
                  <a:pt x="14370" y="4973"/>
                  <a:pt x="14362" y="4883"/>
                  <a:pt x="14113" y="4726"/>
                </a:cubicBezTo>
                <a:cubicBezTo>
                  <a:pt x="13947" y="4625"/>
                  <a:pt x="13598" y="4608"/>
                  <a:pt x="13379" y="4614"/>
                </a:cubicBezTo>
                <a:cubicBezTo>
                  <a:pt x="13348" y="4546"/>
                  <a:pt x="13343" y="4469"/>
                  <a:pt x="13388" y="4424"/>
                </a:cubicBezTo>
                <a:cubicBezTo>
                  <a:pt x="13464" y="4345"/>
                  <a:pt x="13667" y="4389"/>
                  <a:pt x="13931" y="4417"/>
                </a:cubicBezTo>
                <a:cubicBezTo>
                  <a:pt x="14075" y="4434"/>
                  <a:pt x="14474" y="4452"/>
                  <a:pt x="14587" y="4429"/>
                </a:cubicBezTo>
                <a:cubicBezTo>
                  <a:pt x="14731" y="4401"/>
                  <a:pt x="14837" y="4311"/>
                  <a:pt x="14852" y="4227"/>
                </a:cubicBezTo>
                <a:cubicBezTo>
                  <a:pt x="14859" y="4171"/>
                  <a:pt x="14867" y="4098"/>
                  <a:pt x="14890" y="4059"/>
                </a:cubicBezTo>
                <a:cubicBezTo>
                  <a:pt x="14935" y="3986"/>
                  <a:pt x="15058" y="3957"/>
                  <a:pt x="15126" y="3946"/>
                </a:cubicBezTo>
                <a:cubicBezTo>
                  <a:pt x="15269" y="3924"/>
                  <a:pt x="15177" y="3799"/>
                  <a:pt x="15154" y="3760"/>
                </a:cubicBezTo>
                <a:cubicBezTo>
                  <a:pt x="15124" y="3715"/>
                  <a:pt x="15185" y="3704"/>
                  <a:pt x="15223" y="3681"/>
                </a:cubicBezTo>
                <a:cubicBezTo>
                  <a:pt x="15260" y="3664"/>
                  <a:pt x="15298" y="3631"/>
                  <a:pt x="15298" y="3592"/>
                </a:cubicBezTo>
                <a:cubicBezTo>
                  <a:pt x="15306" y="3558"/>
                  <a:pt x="15261" y="3552"/>
                  <a:pt x="15246" y="3456"/>
                </a:cubicBezTo>
                <a:cubicBezTo>
                  <a:pt x="15239" y="3411"/>
                  <a:pt x="15209" y="3350"/>
                  <a:pt x="15277" y="3339"/>
                </a:cubicBezTo>
                <a:cubicBezTo>
                  <a:pt x="15315" y="3333"/>
                  <a:pt x="15458" y="3311"/>
                  <a:pt x="15511" y="3216"/>
                </a:cubicBezTo>
                <a:cubicBezTo>
                  <a:pt x="15556" y="3120"/>
                  <a:pt x="15480" y="3025"/>
                  <a:pt x="15442" y="2991"/>
                </a:cubicBezTo>
                <a:cubicBezTo>
                  <a:pt x="15412" y="2963"/>
                  <a:pt x="15351" y="2894"/>
                  <a:pt x="15336" y="2872"/>
                </a:cubicBezTo>
                <a:cubicBezTo>
                  <a:pt x="15313" y="2849"/>
                  <a:pt x="15245" y="2794"/>
                  <a:pt x="15230" y="2766"/>
                </a:cubicBezTo>
                <a:cubicBezTo>
                  <a:pt x="15215" y="2744"/>
                  <a:pt x="15171" y="2664"/>
                  <a:pt x="15164" y="2619"/>
                </a:cubicBezTo>
                <a:cubicBezTo>
                  <a:pt x="15156" y="2574"/>
                  <a:pt x="15139" y="2558"/>
                  <a:pt x="15192" y="2468"/>
                </a:cubicBezTo>
                <a:cubicBezTo>
                  <a:pt x="15237" y="2378"/>
                  <a:pt x="15275" y="2327"/>
                  <a:pt x="15298" y="2276"/>
                </a:cubicBezTo>
                <a:cubicBezTo>
                  <a:pt x="15321" y="2231"/>
                  <a:pt x="15366" y="2108"/>
                  <a:pt x="15374" y="2023"/>
                </a:cubicBezTo>
                <a:cubicBezTo>
                  <a:pt x="15381" y="1945"/>
                  <a:pt x="15397" y="1838"/>
                  <a:pt x="15329" y="1658"/>
                </a:cubicBezTo>
                <a:cubicBezTo>
                  <a:pt x="15268" y="1507"/>
                  <a:pt x="15179" y="1422"/>
                  <a:pt x="15126" y="1377"/>
                </a:cubicBezTo>
                <a:cubicBezTo>
                  <a:pt x="15133" y="1372"/>
                  <a:pt x="15359" y="1175"/>
                  <a:pt x="15253" y="1035"/>
                </a:cubicBezTo>
                <a:cubicBezTo>
                  <a:pt x="15193" y="951"/>
                  <a:pt x="15058" y="765"/>
                  <a:pt x="14710" y="642"/>
                </a:cubicBezTo>
                <a:cubicBezTo>
                  <a:pt x="14272" y="484"/>
                  <a:pt x="14036" y="12"/>
                  <a:pt x="12654" y="1"/>
                </a:cubicBezTo>
                <a:close/>
                <a:moveTo>
                  <a:pt x="9242" y="7253"/>
                </a:moveTo>
                <a:cubicBezTo>
                  <a:pt x="9253" y="7258"/>
                  <a:pt x="9254" y="7271"/>
                  <a:pt x="9247" y="7283"/>
                </a:cubicBezTo>
                <a:cubicBezTo>
                  <a:pt x="9111" y="7569"/>
                  <a:pt x="9034" y="7743"/>
                  <a:pt x="8883" y="8182"/>
                </a:cubicBezTo>
                <a:cubicBezTo>
                  <a:pt x="8709" y="8710"/>
                  <a:pt x="8657" y="9526"/>
                  <a:pt x="8650" y="9987"/>
                </a:cubicBezTo>
                <a:cubicBezTo>
                  <a:pt x="8657" y="10088"/>
                  <a:pt x="8507" y="10412"/>
                  <a:pt x="8402" y="10373"/>
                </a:cubicBezTo>
                <a:cubicBezTo>
                  <a:pt x="8371" y="10328"/>
                  <a:pt x="8333" y="10284"/>
                  <a:pt x="8333" y="10273"/>
                </a:cubicBezTo>
                <a:cubicBezTo>
                  <a:pt x="8333" y="10222"/>
                  <a:pt x="8128" y="9610"/>
                  <a:pt x="8203" y="8840"/>
                </a:cubicBezTo>
                <a:cubicBezTo>
                  <a:pt x="8264" y="8289"/>
                  <a:pt x="8136" y="7879"/>
                  <a:pt x="8114" y="7727"/>
                </a:cubicBezTo>
                <a:cubicBezTo>
                  <a:pt x="8114" y="7721"/>
                  <a:pt x="8128" y="7699"/>
                  <a:pt x="8158" y="7671"/>
                </a:cubicBezTo>
                <a:cubicBezTo>
                  <a:pt x="8234" y="7755"/>
                  <a:pt x="8296" y="7817"/>
                  <a:pt x="8326" y="7839"/>
                </a:cubicBezTo>
                <a:cubicBezTo>
                  <a:pt x="8402" y="7912"/>
                  <a:pt x="8468" y="7844"/>
                  <a:pt x="8468" y="7844"/>
                </a:cubicBezTo>
                <a:cubicBezTo>
                  <a:pt x="8468" y="7844"/>
                  <a:pt x="9170" y="7289"/>
                  <a:pt x="9185" y="7272"/>
                </a:cubicBezTo>
                <a:cubicBezTo>
                  <a:pt x="9212" y="7250"/>
                  <a:pt x="9232" y="7247"/>
                  <a:pt x="9242" y="725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WE PUT OFFERS ON OTHER PROPERTIES BUT THEN QUICKLY RETRACTED DUE TO MANY ISSUES…"/>
          <p:cNvSpPr txBox="1">
            <a:spLocks noGrp="1"/>
          </p:cNvSpPr>
          <p:nvPr>
            <p:ph type="title"/>
          </p:nvPr>
        </p:nvSpPr>
        <p:spPr>
          <a:xfrm>
            <a:off x="1482525" y="921555"/>
            <a:ext cx="13393609" cy="3364992"/>
          </a:xfrm>
          <a:prstGeom prst="rect">
            <a:avLst/>
          </a:prstGeom>
        </p:spPr>
        <p:txBody>
          <a:bodyPr>
            <a:noAutofit/>
          </a:bodyPr>
          <a:lstStyle>
            <a:lvl1pPr defTabSz="817244">
              <a:defRPr sz="11484" spc="-114"/>
            </a:lvl1pPr>
          </a:lstStyle>
          <a:p>
            <a:r>
              <a:rPr sz="7200" b="1" dirty="0"/>
              <a:t>WE PUT OFFERS ON OTHER PROPERTIES BUT THEN QUICKLY RETRACTED DUE TO MANY ISSUES…</a:t>
            </a:r>
          </a:p>
        </p:txBody>
      </p:sp>
      <p:sp>
        <p:nvSpPr>
          <p:cNvPr id="259" name="AND THEN COVID HAPPENED…"/>
          <p:cNvSpPr txBox="1"/>
          <p:nvPr/>
        </p:nvSpPr>
        <p:spPr>
          <a:xfrm>
            <a:off x="12454129" y="11780291"/>
            <a:ext cx="11428904" cy="1496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fontScale="92500"/>
          </a:bodyPr>
          <a:lstStyle/>
          <a:p>
            <a:pPr algn="l">
              <a:lnSpc>
                <a:spcPct val="80000"/>
              </a:lnSpc>
              <a:defRPr sz="11600" cap="all" spc="-116">
                <a:solidFill>
                  <a:srgbClr val="00BFF3"/>
                </a:solidFill>
                <a:latin typeface="+mn-lt"/>
                <a:ea typeface="+mn-ea"/>
                <a:cs typeface="+mn-cs"/>
                <a:sym typeface="Druk Medium"/>
              </a:defRPr>
            </a:pPr>
            <a:r>
              <a:rPr sz="7200" b="1" dirty="0"/>
              <a:t>AND THEN </a:t>
            </a:r>
            <a:r>
              <a:rPr sz="7200" b="1" dirty="0">
                <a:solidFill>
                  <a:schemeClr val="accent5"/>
                </a:solidFill>
              </a:rPr>
              <a:t>COVID </a:t>
            </a:r>
            <a:r>
              <a:rPr sz="7200" b="1" dirty="0"/>
              <a:t>HAPPENED…</a:t>
            </a:r>
          </a:p>
        </p:txBody>
      </p:sp>
      <p:sp>
        <p:nvSpPr>
          <p:cNvPr id="260" name="Multiplication Sign"/>
          <p:cNvSpPr/>
          <p:nvPr/>
        </p:nvSpPr>
        <p:spPr>
          <a:xfrm>
            <a:off x="3876803" y="4555782"/>
            <a:ext cx="5060035" cy="5060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577" extrusionOk="0">
                <a:moveTo>
                  <a:pt x="3398" y="1"/>
                </a:moveTo>
                <a:cubicBezTo>
                  <a:pt x="3368" y="1"/>
                  <a:pt x="3338" y="12"/>
                  <a:pt x="3315" y="35"/>
                </a:cubicBezTo>
                <a:lnTo>
                  <a:pt x="35" y="3315"/>
                </a:lnTo>
                <a:cubicBezTo>
                  <a:pt x="-11" y="3361"/>
                  <a:pt x="-11" y="3434"/>
                  <a:pt x="35" y="3480"/>
                </a:cubicBezTo>
                <a:lnTo>
                  <a:pt x="7290" y="10733"/>
                </a:lnTo>
                <a:cubicBezTo>
                  <a:pt x="7320" y="10764"/>
                  <a:pt x="7320" y="10813"/>
                  <a:pt x="7290" y="10843"/>
                </a:cubicBezTo>
                <a:lnTo>
                  <a:pt x="35" y="18098"/>
                </a:lnTo>
                <a:cubicBezTo>
                  <a:pt x="-11" y="18144"/>
                  <a:pt x="-11" y="18217"/>
                  <a:pt x="35" y="18263"/>
                </a:cubicBezTo>
                <a:lnTo>
                  <a:pt x="3315" y="21543"/>
                </a:lnTo>
                <a:cubicBezTo>
                  <a:pt x="3361" y="21589"/>
                  <a:pt x="3434" y="21589"/>
                  <a:pt x="3480" y="21543"/>
                </a:cubicBezTo>
                <a:lnTo>
                  <a:pt x="10733" y="14288"/>
                </a:lnTo>
                <a:cubicBezTo>
                  <a:pt x="10764" y="14258"/>
                  <a:pt x="10814" y="14258"/>
                  <a:pt x="10845" y="14288"/>
                </a:cubicBezTo>
                <a:lnTo>
                  <a:pt x="18098" y="21543"/>
                </a:lnTo>
                <a:cubicBezTo>
                  <a:pt x="18144" y="21589"/>
                  <a:pt x="18217" y="21589"/>
                  <a:pt x="18263" y="21543"/>
                </a:cubicBezTo>
                <a:lnTo>
                  <a:pt x="21543" y="18263"/>
                </a:lnTo>
                <a:cubicBezTo>
                  <a:pt x="21589" y="18217"/>
                  <a:pt x="21589" y="18144"/>
                  <a:pt x="21543" y="18098"/>
                </a:cubicBezTo>
                <a:lnTo>
                  <a:pt x="14288" y="10845"/>
                </a:lnTo>
                <a:cubicBezTo>
                  <a:pt x="14258" y="10814"/>
                  <a:pt x="14258" y="10764"/>
                  <a:pt x="14288" y="10733"/>
                </a:cubicBezTo>
                <a:lnTo>
                  <a:pt x="21543" y="3480"/>
                </a:lnTo>
                <a:cubicBezTo>
                  <a:pt x="21588" y="3434"/>
                  <a:pt x="21588" y="3360"/>
                  <a:pt x="21543" y="3315"/>
                </a:cubicBezTo>
                <a:lnTo>
                  <a:pt x="18263" y="35"/>
                </a:lnTo>
                <a:cubicBezTo>
                  <a:pt x="18217" y="-11"/>
                  <a:pt x="18144" y="-11"/>
                  <a:pt x="18098" y="35"/>
                </a:cubicBezTo>
                <a:lnTo>
                  <a:pt x="10845" y="7290"/>
                </a:lnTo>
                <a:cubicBezTo>
                  <a:pt x="10814" y="7320"/>
                  <a:pt x="10765" y="7320"/>
                  <a:pt x="10735" y="7290"/>
                </a:cubicBezTo>
                <a:lnTo>
                  <a:pt x="3480" y="35"/>
                </a:lnTo>
                <a:cubicBezTo>
                  <a:pt x="3457" y="12"/>
                  <a:pt x="3428" y="1"/>
                  <a:pt x="3398" y="1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261" name="Circle"/>
          <p:cNvSpPr/>
          <p:nvPr/>
        </p:nvSpPr>
        <p:spPr>
          <a:xfrm>
            <a:off x="3305774" y="3984753"/>
            <a:ext cx="6202094" cy="6202094"/>
          </a:xfrm>
          <a:prstGeom prst="ellipse">
            <a:avLst/>
          </a:prstGeom>
          <a:ln w="2540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262" name="WE PUT AN OFFER ON THIS HOME, WHICH WAS ACCEPTED"/>
          <p:cNvSpPr txBox="1"/>
          <p:nvPr/>
        </p:nvSpPr>
        <p:spPr>
          <a:xfrm>
            <a:off x="14426924" y="3989031"/>
            <a:ext cx="8545413" cy="309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 defTabSz="792479">
              <a:lnSpc>
                <a:spcPct val="80000"/>
              </a:lnSpc>
              <a:defRPr sz="11136" cap="all" spc="-111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1pPr>
          </a:lstStyle>
          <a:p>
            <a:r>
              <a:rPr sz="7200" b="1" dirty="0"/>
              <a:t>WE PUT AN OFFER ON THIS HOME, WHICH WAS ACCEPTED</a:t>
            </a:r>
          </a:p>
        </p:txBody>
      </p:sp>
      <p:pic>
        <p:nvPicPr>
          <p:cNvPr id="263" name="Screenshot 2022-02-26 at 16.38.44.png" descr="Screenshot 2022-02-26 at 16.38.44.png"/>
          <p:cNvPicPr>
            <a:picLocks noChangeAspect="1"/>
          </p:cNvPicPr>
          <p:nvPr/>
        </p:nvPicPr>
        <p:blipFill>
          <a:blip r:embed="rId2"/>
          <a:srcRect b="16689"/>
          <a:stretch>
            <a:fillRect/>
          </a:stretch>
        </p:blipFill>
        <p:spPr>
          <a:xfrm>
            <a:off x="16424889" y="7085799"/>
            <a:ext cx="6547448" cy="43940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Line"/>
          <p:cNvSpPr/>
          <p:nvPr/>
        </p:nvSpPr>
        <p:spPr>
          <a:xfrm flipH="1" flipV="1">
            <a:off x="14364448" y="9179844"/>
            <a:ext cx="1998025" cy="2428263"/>
          </a:xfrm>
          <a:prstGeom prst="line">
            <a:avLst/>
          </a:prstGeom>
          <a:ln w="254000">
            <a:solidFill>
              <a:srgbClr val="FFD479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6" name="Line"/>
          <p:cNvSpPr/>
          <p:nvPr/>
        </p:nvSpPr>
        <p:spPr>
          <a:xfrm flipV="1">
            <a:off x="15024036" y="3988730"/>
            <a:ext cx="1400392" cy="2080250"/>
          </a:xfrm>
          <a:prstGeom prst="lin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7" name="Line"/>
          <p:cNvSpPr/>
          <p:nvPr/>
        </p:nvSpPr>
        <p:spPr>
          <a:xfrm flipV="1">
            <a:off x="14420495" y="8425286"/>
            <a:ext cx="1" cy="1006182"/>
          </a:xfrm>
          <a:prstGeom prst="line">
            <a:avLst/>
          </a:prstGeom>
          <a:ln w="254000">
            <a:solidFill>
              <a:schemeClr val="accent4">
                <a:hueOff val="-647545"/>
                <a:lumOff val="-463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8" name="YEAR 2020"/>
          <p:cNvSpPr txBox="1">
            <a:spLocks noGrp="1"/>
          </p:cNvSpPr>
          <p:nvPr>
            <p:ph type="title"/>
          </p:nvPr>
        </p:nvSpPr>
        <p:spPr>
          <a:xfrm>
            <a:off x="1219200" y="1219200"/>
            <a:ext cx="11253207" cy="2298700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YEAR 2020</a:t>
            </a:r>
          </a:p>
        </p:txBody>
      </p:sp>
      <p:sp>
        <p:nvSpPr>
          <p:cNvPr id="269" name="Line"/>
          <p:cNvSpPr/>
          <p:nvPr/>
        </p:nvSpPr>
        <p:spPr>
          <a:xfrm flipV="1">
            <a:off x="2393007" y="8343331"/>
            <a:ext cx="1" cy="1069997"/>
          </a:xfrm>
          <a:prstGeom prst="lin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0" name="Line"/>
          <p:cNvSpPr/>
          <p:nvPr/>
        </p:nvSpPr>
        <p:spPr>
          <a:xfrm flipV="1">
            <a:off x="20141586" y="8422181"/>
            <a:ext cx="1" cy="1006181"/>
          </a:xfrm>
          <a:prstGeom prst="lin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1" name="FEB"/>
          <p:cNvSpPr txBox="1"/>
          <p:nvPr/>
        </p:nvSpPr>
        <p:spPr>
          <a:xfrm>
            <a:off x="1636808" y="6587529"/>
            <a:ext cx="2018784" cy="1136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>
              <a:lnSpc>
                <a:spcPct val="80000"/>
              </a:lnSpc>
              <a:defRPr sz="11600" cap="all" spc="-116">
                <a:solidFill>
                  <a:srgbClr val="00BFF3"/>
                </a:solidFill>
                <a:latin typeface="+mn-lt"/>
                <a:ea typeface="+mn-ea"/>
                <a:cs typeface="+mn-cs"/>
                <a:sym typeface="Druk Medium"/>
              </a:defRPr>
            </a:lvl1pPr>
          </a:lstStyle>
          <a:p>
            <a:r>
              <a:rPr sz="8000" b="1" dirty="0"/>
              <a:t>FEB</a:t>
            </a:r>
          </a:p>
        </p:txBody>
      </p:sp>
      <p:sp>
        <p:nvSpPr>
          <p:cNvPr id="272" name="Circle"/>
          <p:cNvSpPr/>
          <p:nvPr/>
        </p:nvSpPr>
        <p:spPr>
          <a:xfrm>
            <a:off x="1130421" y="5837416"/>
            <a:ext cx="2525171" cy="2525171"/>
          </a:xfrm>
          <a:prstGeom prst="ellips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273" name="Line"/>
          <p:cNvSpPr/>
          <p:nvPr/>
        </p:nvSpPr>
        <p:spPr>
          <a:xfrm flipV="1">
            <a:off x="2393007" y="4695880"/>
            <a:ext cx="1" cy="1069997"/>
          </a:xfrm>
          <a:prstGeom prst="lin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4" name="FIRST WEEK IN FEBRUARY:…"/>
          <p:cNvSpPr txBox="1"/>
          <p:nvPr/>
        </p:nvSpPr>
        <p:spPr>
          <a:xfrm>
            <a:off x="1377510" y="3608120"/>
            <a:ext cx="4786715" cy="159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defRPr sz="2400" b="1">
                <a:solidFill>
                  <a:srgbClr val="53585F"/>
                </a:solidFill>
              </a:defRPr>
            </a:pPr>
            <a:r>
              <a:rPr dirty="0"/>
              <a:t>FIRST WEEK IN FEBRUARY:</a:t>
            </a:r>
          </a:p>
          <a:p>
            <a:pPr algn="l"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defRPr sz="2400" b="1">
                <a:solidFill>
                  <a:srgbClr val="53585F"/>
                </a:solidFill>
              </a:defRPr>
            </a:pPr>
            <a:r>
              <a:rPr dirty="0"/>
              <a:t>OFFER ON HOUSE ACCEPTED</a:t>
            </a:r>
          </a:p>
        </p:txBody>
      </p:sp>
      <p:sp>
        <p:nvSpPr>
          <p:cNvPr id="275" name="Line"/>
          <p:cNvSpPr/>
          <p:nvPr/>
        </p:nvSpPr>
        <p:spPr>
          <a:xfrm flipV="1">
            <a:off x="9529722" y="8422181"/>
            <a:ext cx="1" cy="1006181"/>
          </a:xfrm>
          <a:prstGeom prst="lin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6" name="JULY"/>
          <p:cNvSpPr txBox="1"/>
          <p:nvPr/>
        </p:nvSpPr>
        <p:spPr>
          <a:xfrm>
            <a:off x="8592306" y="6632031"/>
            <a:ext cx="2200002" cy="1686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>
              <a:lnSpc>
                <a:spcPct val="80000"/>
              </a:lnSpc>
              <a:defRPr sz="11600" cap="all" spc="-116">
                <a:solidFill>
                  <a:srgbClr val="00BFF3"/>
                </a:solidFill>
                <a:latin typeface="+mn-lt"/>
                <a:ea typeface="+mn-ea"/>
                <a:cs typeface="+mn-cs"/>
                <a:sym typeface="Druk Medium"/>
              </a:defRPr>
            </a:lvl1pPr>
          </a:lstStyle>
          <a:p>
            <a:r>
              <a:rPr sz="8000" b="1" dirty="0"/>
              <a:t>JULY</a:t>
            </a:r>
          </a:p>
        </p:txBody>
      </p:sp>
      <p:sp>
        <p:nvSpPr>
          <p:cNvPr id="277" name="Circle"/>
          <p:cNvSpPr/>
          <p:nvPr/>
        </p:nvSpPr>
        <p:spPr>
          <a:xfrm>
            <a:off x="8267138" y="5802608"/>
            <a:ext cx="2525170" cy="2525171"/>
          </a:xfrm>
          <a:prstGeom prst="ellips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278" name="TRAVEL TO BRISTOL WITH THE CHILDREN TO BE WITH MY MUM FOR 2 WEEKS"/>
          <p:cNvSpPr txBox="1"/>
          <p:nvPr/>
        </p:nvSpPr>
        <p:spPr>
          <a:xfrm>
            <a:off x="9217100" y="4574035"/>
            <a:ext cx="4786715" cy="1776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defRPr sz="2400" b="1">
                <a:solidFill>
                  <a:srgbClr val="53585F"/>
                </a:solidFill>
              </a:defRPr>
            </a:lvl1pPr>
          </a:lstStyle>
          <a:p>
            <a:r>
              <a:t>TRAVEL TO BRISTOL WITH THE CHILDREN TO BE WITH MY MUM FOR 2 WEEKS </a:t>
            </a:r>
          </a:p>
        </p:txBody>
      </p:sp>
      <p:sp>
        <p:nvSpPr>
          <p:cNvPr id="279" name="Line"/>
          <p:cNvSpPr/>
          <p:nvPr/>
        </p:nvSpPr>
        <p:spPr>
          <a:xfrm flipV="1">
            <a:off x="11920427" y="5687839"/>
            <a:ext cx="1" cy="3746668"/>
          </a:xfrm>
          <a:prstGeom prst="lin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0" name="GOD OPENS THE DOOR FOR US TO LEAVE"/>
          <p:cNvSpPr txBox="1"/>
          <p:nvPr/>
        </p:nvSpPr>
        <p:spPr>
          <a:xfrm>
            <a:off x="16232722" y="11860515"/>
            <a:ext cx="3360241" cy="1758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defRPr sz="2400" b="1">
                <a:solidFill>
                  <a:srgbClr val="53585F"/>
                </a:solidFill>
              </a:defRPr>
            </a:lvl1pPr>
          </a:lstStyle>
          <a:p>
            <a:r>
              <a:rPr dirty="0"/>
              <a:t>GOD OPENS THE DOOR FOR US TO LEAVE</a:t>
            </a:r>
          </a:p>
        </p:txBody>
      </p:sp>
      <p:sp>
        <p:nvSpPr>
          <p:cNvPr id="281" name="Rectangle"/>
          <p:cNvSpPr/>
          <p:nvPr/>
        </p:nvSpPr>
        <p:spPr>
          <a:xfrm>
            <a:off x="16232722" y="11531287"/>
            <a:ext cx="3518318" cy="1486180"/>
          </a:xfrm>
          <a:prstGeom prst="rect">
            <a:avLst/>
          </a:prstGeom>
          <a:ln w="254000">
            <a:solidFill>
              <a:srgbClr val="FFD4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282" name="LOCKDOWN IN THE UK"/>
          <p:cNvSpPr txBox="1"/>
          <p:nvPr/>
        </p:nvSpPr>
        <p:spPr>
          <a:xfrm>
            <a:off x="3980760" y="6497576"/>
            <a:ext cx="3748231" cy="1402501"/>
          </a:xfrm>
          <a:prstGeom prst="rect">
            <a:avLst/>
          </a:prstGeom>
          <a:ln w="254000">
            <a:solidFill>
              <a:schemeClr val="accent5">
                <a:satOff val="-1391"/>
                <a:lumOff val="-4973"/>
              </a:schemeClr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233679">
              <a:lnSpc>
                <a:spcPct val="80000"/>
              </a:lnSpc>
              <a:spcBef>
                <a:spcPts val="900"/>
              </a:spcBef>
              <a:buClr>
                <a:srgbClr val="57BEF0"/>
              </a:buClr>
              <a:defRPr sz="2880" b="1">
                <a:solidFill>
                  <a:schemeClr val="accent5"/>
                </a:solidFill>
              </a:defRPr>
            </a:lvl1pPr>
          </a:lstStyle>
          <a:p>
            <a:r>
              <a:rPr lang="en-GB" sz="2800" dirty="0"/>
              <a:t>     </a:t>
            </a:r>
          </a:p>
          <a:p>
            <a:r>
              <a:rPr lang="en-GB" sz="2800" dirty="0"/>
              <a:t>    </a:t>
            </a:r>
            <a:r>
              <a:rPr sz="2800" dirty="0"/>
              <a:t>LOCKDOWN IN</a:t>
            </a:r>
            <a:r>
              <a:rPr lang="en-GB" sz="2800" dirty="0"/>
              <a:t>    </a:t>
            </a:r>
            <a:r>
              <a:rPr sz="2800" dirty="0"/>
              <a:t> </a:t>
            </a:r>
            <a:r>
              <a:rPr lang="en-GB" sz="2800" dirty="0"/>
              <a:t>     	      T</a:t>
            </a:r>
            <a:r>
              <a:rPr sz="2800" dirty="0"/>
              <a:t>HE UK</a:t>
            </a:r>
          </a:p>
        </p:txBody>
      </p:sp>
      <p:sp>
        <p:nvSpPr>
          <p:cNvPr id="283" name="Line"/>
          <p:cNvSpPr/>
          <p:nvPr/>
        </p:nvSpPr>
        <p:spPr>
          <a:xfrm flipV="1">
            <a:off x="4641681" y="8003968"/>
            <a:ext cx="1" cy="1280532"/>
          </a:xfrm>
          <a:prstGeom prst="line">
            <a:avLst/>
          </a:prstGeom>
          <a:ln w="254000">
            <a:solidFill>
              <a:schemeClr val="accent5">
                <a:satOff val="-1391"/>
                <a:lumOff val="-497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4" name="Line"/>
          <p:cNvSpPr/>
          <p:nvPr/>
        </p:nvSpPr>
        <p:spPr>
          <a:xfrm>
            <a:off x="2280767" y="9309436"/>
            <a:ext cx="17993666" cy="1"/>
          </a:xfrm>
          <a:prstGeom prst="lin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5" name="Line"/>
          <p:cNvSpPr/>
          <p:nvPr/>
        </p:nvSpPr>
        <p:spPr>
          <a:xfrm flipV="1">
            <a:off x="5815352" y="9312454"/>
            <a:ext cx="1" cy="1069997"/>
          </a:xfrm>
          <a:prstGeom prst="lin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6" name="START PRAYING FOR GOD TO OPEN THE DOOR AND START PACKING"/>
          <p:cNvSpPr txBox="1"/>
          <p:nvPr/>
        </p:nvSpPr>
        <p:spPr>
          <a:xfrm>
            <a:off x="3221719" y="10519316"/>
            <a:ext cx="3605681" cy="258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defRPr sz="2400" b="1">
                <a:solidFill>
                  <a:srgbClr val="53585F"/>
                </a:solidFill>
              </a:defRPr>
            </a:lvl1pPr>
          </a:lstStyle>
          <a:p>
            <a:r>
              <a:rPr dirty="0"/>
              <a:t>START PRAYING FOR GOD TO OPEN THE DOOR AND START PACKING</a:t>
            </a:r>
          </a:p>
        </p:txBody>
      </p:sp>
      <p:sp>
        <p:nvSpPr>
          <p:cNvPr id="287" name="OCT"/>
          <p:cNvSpPr txBox="1"/>
          <p:nvPr/>
        </p:nvSpPr>
        <p:spPr>
          <a:xfrm>
            <a:off x="19164992" y="6678029"/>
            <a:ext cx="2200001" cy="1686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>
              <a:lnSpc>
                <a:spcPct val="80000"/>
              </a:lnSpc>
              <a:defRPr sz="11600" cap="all" spc="-116">
                <a:solidFill>
                  <a:srgbClr val="00BFF3"/>
                </a:solidFill>
                <a:latin typeface="+mn-lt"/>
                <a:ea typeface="+mn-ea"/>
                <a:cs typeface="+mn-cs"/>
                <a:sym typeface="Druk Medium"/>
              </a:defRPr>
            </a:lvl1pPr>
          </a:lstStyle>
          <a:p>
            <a:r>
              <a:rPr sz="8000" b="1" dirty="0"/>
              <a:t>OCT</a:t>
            </a:r>
          </a:p>
        </p:txBody>
      </p:sp>
      <p:sp>
        <p:nvSpPr>
          <p:cNvPr id="288" name="Circle"/>
          <p:cNvSpPr/>
          <p:nvPr/>
        </p:nvSpPr>
        <p:spPr>
          <a:xfrm>
            <a:off x="18879001" y="5929608"/>
            <a:ext cx="2525170" cy="2525171"/>
          </a:xfrm>
          <a:prstGeom prst="ellips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289" name="Oval"/>
          <p:cNvSpPr/>
          <p:nvPr/>
        </p:nvSpPr>
        <p:spPr>
          <a:xfrm>
            <a:off x="7995245" y="10519316"/>
            <a:ext cx="7593095" cy="2411071"/>
          </a:xfrm>
          <a:prstGeom prst="ellipse">
            <a:avLst/>
          </a:prstGeom>
          <a:ln w="254000">
            <a:solidFill>
              <a:schemeClr val="accent5">
                <a:hueOff val="-198519"/>
                <a:lumOff val="25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290" name="THE LORD KNEW I NEEDED TO PACK BECAUSE I WOULD BE IN BRISTOL AND UNABLE TO HELP MY HUSBAND WITH THE MOVE BACK IN LONDON"/>
          <p:cNvSpPr txBox="1"/>
          <p:nvPr/>
        </p:nvSpPr>
        <p:spPr>
          <a:xfrm>
            <a:off x="8747701" y="11083175"/>
            <a:ext cx="6738110" cy="2372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defRPr sz="2400" b="1">
                <a:solidFill>
                  <a:srgbClr val="5E5E5E"/>
                </a:solidFill>
              </a:defRPr>
            </a:lvl1pPr>
          </a:lstStyle>
          <a:p>
            <a:r>
              <a:rPr dirty="0"/>
              <a:t>THE LORD KNEW I NEEDED TO PACK BECAUSE I WOULD BE IN BRISTOL AND UNABLE TO HELP MY HUSBAND WITH THE MOVE BACK IN LONDON</a:t>
            </a:r>
          </a:p>
        </p:txBody>
      </p:sp>
      <p:sp>
        <p:nvSpPr>
          <p:cNvPr id="291" name="Line"/>
          <p:cNvSpPr/>
          <p:nvPr/>
        </p:nvSpPr>
        <p:spPr>
          <a:xfrm>
            <a:off x="6092514" y="11590519"/>
            <a:ext cx="1902731" cy="1"/>
          </a:xfrm>
          <a:prstGeom prst="line">
            <a:avLst/>
          </a:prstGeom>
          <a:ln w="254000">
            <a:solidFill>
              <a:schemeClr val="accent5">
                <a:hueOff val="-198519"/>
                <a:lumOff val="25000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2" name="Line"/>
          <p:cNvSpPr/>
          <p:nvPr/>
        </p:nvSpPr>
        <p:spPr>
          <a:xfrm flipV="1">
            <a:off x="14420494" y="9477527"/>
            <a:ext cx="1" cy="1438330"/>
          </a:xfrm>
          <a:prstGeom prst="line">
            <a:avLst/>
          </a:prstGeom>
          <a:ln w="254000">
            <a:solidFill>
              <a:schemeClr val="accent5">
                <a:hueOff val="-198519"/>
                <a:lumOff val="25000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3" name="AUG"/>
          <p:cNvSpPr txBox="1"/>
          <p:nvPr/>
        </p:nvSpPr>
        <p:spPr>
          <a:xfrm>
            <a:off x="13360811" y="6632031"/>
            <a:ext cx="2200001" cy="1686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>
              <a:lnSpc>
                <a:spcPct val="80000"/>
              </a:lnSpc>
              <a:defRPr sz="11600" cap="all" spc="-116">
                <a:solidFill>
                  <a:srgbClr val="00BFF3"/>
                </a:solidFill>
                <a:latin typeface="+mn-lt"/>
                <a:ea typeface="+mn-ea"/>
                <a:cs typeface="+mn-cs"/>
                <a:sym typeface="Druk Medium"/>
              </a:defRPr>
            </a:lvl1pPr>
          </a:lstStyle>
          <a:p>
            <a:r>
              <a:rPr sz="8000" b="1" dirty="0"/>
              <a:t>AUG</a:t>
            </a:r>
          </a:p>
        </p:txBody>
      </p:sp>
      <p:sp>
        <p:nvSpPr>
          <p:cNvPr id="294" name="Circle"/>
          <p:cNvSpPr/>
          <p:nvPr/>
        </p:nvSpPr>
        <p:spPr>
          <a:xfrm>
            <a:off x="13157910" y="5932713"/>
            <a:ext cx="2525170" cy="2525171"/>
          </a:xfrm>
          <a:prstGeom prst="ellipse">
            <a:avLst/>
          </a:prstGeom>
          <a:ln w="254000">
            <a:solidFill>
              <a:schemeClr val="accent4">
                <a:hueOff val="-647545"/>
                <a:lumOff val="-463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295" name="Line"/>
          <p:cNvSpPr/>
          <p:nvPr/>
        </p:nvSpPr>
        <p:spPr>
          <a:xfrm flipV="1">
            <a:off x="14420494" y="2680046"/>
            <a:ext cx="1" cy="3342882"/>
          </a:xfrm>
          <a:prstGeom prst="line">
            <a:avLst/>
          </a:prstGeom>
          <a:ln w="254000">
            <a:solidFill>
              <a:schemeClr val="accent4">
                <a:hueOff val="-647545"/>
                <a:lumOff val="-463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6" name="THE BIG MOVE"/>
          <p:cNvSpPr txBox="1"/>
          <p:nvPr/>
        </p:nvSpPr>
        <p:spPr>
          <a:xfrm>
            <a:off x="13040443" y="1913936"/>
            <a:ext cx="2988342" cy="60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defRPr sz="2400" b="1">
                <a:solidFill>
                  <a:srgbClr val="53585F"/>
                </a:solidFill>
              </a:defRPr>
            </a:lvl1pPr>
          </a:lstStyle>
          <a:p>
            <a:r>
              <a:rPr dirty="0"/>
              <a:t>THE BIG MOVE</a:t>
            </a:r>
          </a:p>
        </p:txBody>
      </p:sp>
      <p:sp>
        <p:nvSpPr>
          <p:cNvPr id="297" name="DARREN BACK TO LONDON FOR WORK"/>
          <p:cNvSpPr txBox="1"/>
          <p:nvPr/>
        </p:nvSpPr>
        <p:spPr>
          <a:xfrm>
            <a:off x="16125904" y="5080641"/>
            <a:ext cx="3316517" cy="1380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defRPr sz="2400" b="1">
                <a:solidFill>
                  <a:srgbClr val="53585F"/>
                </a:solidFill>
              </a:defRPr>
            </a:lvl1pPr>
          </a:lstStyle>
          <a:p>
            <a:r>
              <a:rPr dirty="0"/>
              <a:t>DARREN BACK TO LONDON FOR WORK</a:t>
            </a:r>
          </a:p>
        </p:txBody>
      </p:sp>
      <p:sp>
        <p:nvSpPr>
          <p:cNvPr id="298" name="Line"/>
          <p:cNvSpPr/>
          <p:nvPr/>
        </p:nvSpPr>
        <p:spPr>
          <a:xfrm flipV="1">
            <a:off x="16667622" y="5889732"/>
            <a:ext cx="1" cy="3342882"/>
          </a:xfrm>
          <a:prstGeom prst="lin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9" name="DARREN’S TRANSFER IN PLACE AND RETURNS TO WALES TO JOIN US"/>
          <p:cNvSpPr txBox="1"/>
          <p:nvPr/>
        </p:nvSpPr>
        <p:spPr>
          <a:xfrm>
            <a:off x="18622661" y="2184714"/>
            <a:ext cx="4383827" cy="166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defRPr sz="2400" b="1">
                <a:solidFill>
                  <a:srgbClr val="53585F"/>
                </a:solidFill>
              </a:defRPr>
            </a:lvl1pPr>
          </a:lstStyle>
          <a:p>
            <a:r>
              <a:rPr dirty="0"/>
              <a:t>DARREN’S TRANSFER IN PLACE AND RETURNS TO WALES TO JOIN US</a:t>
            </a:r>
          </a:p>
        </p:txBody>
      </p:sp>
      <p:sp>
        <p:nvSpPr>
          <p:cNvPr id="300" name="Line"/>
          <p:cNvSpPr/>
          <p:nvPr/>
        </p:nvSpPr>
        <p:spPr>
          <a:xfrm flipV="1">
            <a:off x="20141586" y="3283266"/>
            <a:ext cx="1" cy="2582281"/>
          </a:xfrm>
          <a:prstGeom prst="lin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1" name="MY MUM PASSED AWAY"/>
          <p:cNvSpPr txBox="1"/>
          <p:nvPr/>
        </p:nvSpPr>
        <p:spPr>
          <a:xfrm>
            <a:off x="15462830" y="3292002"/>
            <a:ext cx="3636420" cy="944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defRPr sz="2400" b="1">
                <a:solidFill>
                  <a:srgbClr val="53585F"/>
                </a:solidFill>
              </a:defRPr>
            </a:lvl1pPr>
          </a:lstStyle>
          <a:p>
            <a:r>
              <a:rPr dirty="0"/>
              <a:t>MY MUM PASSED AWAY</a:t>
            </a:r>
          </a:p>
        </p:txBody>
      </p:sp>
      <p:sp>
        <p:nvSpPr>
          <p:cNvPr id="302" name="Oval"/>
          <p:cNvSpPr/>
          <p:nvPr/>
        </p:nvSpPr>
        <p:spPr>
          <a:xfrm>
            <a:off x="12324808" y="1362913"/>
            <a:ext cx="3636420" cy="1432748"/>
          </a:xfrm>
          <a:prstGeom prst="ellipse">
            <a:avLst/>
          </a:prstGeom>
          <a:ln w="254000">
            <a:solidFill>
              <a:schemeClr val="accent4">
                <a:hueOff val="-647545"/>
                <a:lumOff val="-463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5_BoldColor_ISO">
  <a:themeElements>
    <a:clrScheme name="25_BoldColor_ISO">
      <a:dk1>
        <a:srgbClr val="000000"/>
      </a:dk1>
      <a:lt1>
        <a:srgbClr val="00BFF3"/>
      </a:lt1>
      <a:dk2>
        <a:srgbClr val="5E5E5E"/>
      </a:dk2>
      <a:lt2>
        <a:srgbClr val="D6D5D5"/>
      </a:lt2>
      <a:accent1>
        <a:srgbClr val="01BFF4"/>
      </a:accent1>
      <a:accent2>
        <a:srgbClr val="43E9CB"/>
      </a:accent2>
      <a:accent3>
        <a:srgbClr val="BC80FF"/>
      </a:accent3>
      <a:accent4>
        <a:srgbClr val="FFC618"/>
      </a:accent4>
      <a:accent5>
        <a:srgbClr val="FF4000"/>
      </a:accent5>
      <a:accent6>
        <a:srgbClr val="FF87BB"/>
      </a:accent6>
      <a:hlink>
        <a:srgbClr val="0000FF"/>
      </a:hlink>
      <a:folHlink>
        <a:srgbClr val="FF00FF"/>
      </a:folHlink>
    </a:clrScheme>
    <a:fontScheme name="25_BoldColor_ISO">
      <a:majorFont>
        <a:latin typeface="Druk Medium"/>
        <a:ea typeface="Druk Medium"/>
        <a:cs typeface="Druk Medium"/>
      </a:majorFont>
      <a:minorFont>
        <a:latin typeface="Druk Medium"/>
        <a:ea typeface="Druk Medium"/>
        <a:cs typeface="Druk Medium"/>
      </a:minorFont>
    </a:fontScheme>
    <a:fmtScheme name="25_BoldColor_IS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roxima Nova Extrabold"/>
            <a:ea typeface="Proxima Nova Extrabold"/>
            <a:cs typeface="Proxima Nova Extrabold"/>
            <a:sym typeface="Proxima Nova Extra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roxima Nova"/>
            <a:ea typeface="Proxima Nova"/>
            <a:cs typeface="Proxima Nova"/>
            <a:sym typeface="Proxima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5_BoldColor_ISO">
  <a:themeElements>
    <a:clrScheme name="25_BoldColor_ISO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1BFF4"/>
      </a:accent1>
      <a:accent2>
        <a:srgbClr val="43E9CB"/>
      </a:accent2>
      <a:accent3>
        <a:srgbClr val="BC80FF"/>
      </a:accent3>
      <a:accent4>
        <a:srgbClr val="FFC618"/>
      </a:accent4>
      <a:accent5>
        <a:srgbClr val="FF4000"/>
      </a:accent5>
      <a:accent6>
        <a:srgbClr val="FF87BB"/>
      </a:accent6>
      <a:hlink>
        <a:srgbClr val="0000FF"/>
      </a:hlink>
      <a:folHlink>
        <a:srgbClr val="FF00FF"/>
      </a:folHlink>
    </a:clrScheme>
    <a:fontScheme name="25_BoldColor_ISO">
      <a:majorFont>
        <a:latin typeface="Druk Medium"/>
        <a:ea typeface="Druk Medium"/>
        <a:cs typeface="Druk Medium"/>
      </a:majorFont>
      <a:minorFont>
        <a:latin typeface="Druk Medium"/>
        <a:ea typeface="Druk Medium"/>
        <a:cs typeface="Druk Medium"/>
      </a:minorFont>
    </a:fontScheme>
    <a:fmtScheme name="25_BoldColor_IS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roxima Nova Extrabold"/>
            <a:ea typeface="Proxima Nova Extrabold"/>
            <a:cs typeface="Proxima Nova Extrabold"/>
            <a:sym typeface="Proxima Nova Extra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roxima Nova"/>
            <a:ea typeface="Proxima Nova"/>
            <a:cs typeface="Proxima Nova"/>
            <a:sym typeface="Proxima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725</Words>
  <Application>Microsoft Office PowerPoint</Application>
  <PresentationFormat>Custom</PresentationFormat>
  <Paragraphs>96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Druk Medium</vt:lpstr>
      <vt:lpstr>Helvetica Neue</vt:lpstr>
      <vt:lpstr>Proxima Nova</vt:lpstr>
      <vt:lpstr>Proxima Nova Extrabold</vt:lpstr>
      <vt:lpstr>Proxima Nova Medium</vt:lpstr>
      <vt:lpstr>Proxima Nova Semibold</vt:lpstr>
      <vt:lpstr>25_BoldColor_ISO</vt:lpstr>
      <vt:lpstr>FROM THE CITY TO THE COUNTRYSIDE</vt:lpstr>
      <vt:lpstr>HELLO! wE’RE THE SCOTTs</vt:lpstr>
      <vt:lpstr>WE LIVE IN A RURAL VILLAGE IN WEST WALES…</vt:lpstr>
      <vt:lpstr>2020 - MOVED FROM LONDON TO WALES DURING THE PANDEMIC!</vt:lpstr>
      <vt:lpstr>HOW OUR JOURNEY STARTED…</vt:lpstr>
      <vt:lpstr>REWIND BACK TO 2010 - STEPPING STONES TO HOW WE GOT HERE…</vt:lpstr>
      <vt:lpstr>          Fast forward to 2018</vt:lpstr>
      <vt:lpstr>WE PUT OFFERS ON OTHER PROPERTIES BUT THEN QUICKLY RETRACTED DUE TO MANY ISSUES…</vt:lpstr>
      <vt:lpstr>YEAR 2020</vt:lpstr>
      <vt:lpstr>THINGS TO LEARN FROM…</vt:lpstr>
      <vt:lpstr>OUR THOUGHTS AT THE BEGINNING OF OUR JOURNEY…</vt:lpstr>
      <vt:lpstr>THINGS WE WERE’NT EXPECTING TO HAVE HERE…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THE CITY TO THE COUNTRYSIDE</dc:title>
  <dc:creator>Edward Davis</dc:creator>
  <cp:lastModifiedBy>Ron wilson</cp:lastModifiedBy>
  <cp:revision>4</cp:revision>
  <dcterms:modified xsi:type="dcterms:W3CDTF">2022-03-27T13:48:42Z</dcterms:modified>
</cp:coreProperties>
</file>